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</p:sldMasterIdLst>
  <p:notesMasterIdLst>
    <p:notesMasterId r:id="rId39"/>
  </p:notesMasterIdLst>
  <p:sldIdLst>
    <p:sldId id="262" r:id="rId6"/>
    <p:sldId id="278" r:id="rId7"/>
    <p:sldId id="289" r:id="rId8"/>
    <p:sldId id="277" r:id="rId9"/>
    <p:sldId id="337" r:id="rId10"/>
    <p:sldId id="287" r:id="rId11"/>
    <p:sldId id="288" r:id="rId12"/>
    <p:sldId id="311" r:id="rId13"/>
    <p:sldId id="313" r:id="rId14"/>
    <p:sldId id="314" r:id="rId15"/>
    <p:sldId id="315" r:id="rId16"/>
    <p:sldId id="318" r:id="rId17"/>
    <p:sldId id="319" r:id="rId18"/>
    <p:sldId id="284" r:id="rId19"/>
    <p:sldId id="320" r:id="rId20"/>
    <p:sldId id="321" r:id="rId21"/>
    <p:sldId id="310" r:id="rId22"/>
    <p:sldId id="309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40" r:id="rId36"/>
    <p:sldId id="267" r:id="rId37"/>
    <p:sldId id="339" r:id="rId3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9C4B1C-EB45-4F72-37EA-04361AB7601D}" v="285" dt="2021-03-15T18:06:05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IN Lucia" userId="S::lmichiel@ed.ac.uk::25d60082-b225-463e-a225-40b8a8c7c0b5" providerId="AD" clId="Web-{459C4B1C-EB45-4F72-37EA-04361AB7601D}"/>
    <pc:docChg chg="addSld delSld modSld addMainMaster modMainMaster">
      <pc:chgData name="MICHIELIN Lucia" userId="S::lmichiel@ed.ac.uk::25d60082-b225-463e-a225-40b8a8c7c0b5" providerId="AD" clId="Web-{459C4B1C-EB45-4F72-37EA-04361AB7601D}" dt="2021-03-15T18:06:05.181" v="272" actId="1076"/>
      <pc:docMkLst>
        <pc:docMk/>
      </pc:docMkLst>
      <pc:sldChg chg="addSp delSp modSp">
        <pc:chgData name="MICHIELIN Lucia" userId="S::lmichiel@ed.ac.uk::25d60082-b225-463e-a225-40b8a8c7c0b5" providerId="AD" clId="Web-{459C4B1C-EB45-4F72-37EA-04361AB7601D}" dt="2021-03-15T17:48:26.197" v="4"/>
        <pc:sldMkLst>
          <pc:docMk/>
          <pc:sldMk cId="3166537840" sldId="262"/>
        </pc:sldMkLst>
        <pc:picChg chg="add mod ord">
          <ac:chgData name="MICHIELIN Lucia" userId="S::lmichiel@ed.ac.uk::25d60082-b225-463e-a225-40b8a8c7c0b5" providerId="AD" clId="Web-{459C4B1C-EB45-4F72-37EA-04361AB7601D}" dt="2021-03-15T17:48:26.197" v="4"/>
          <ac:picMkLst>
            <pc:docMk/>
            <pc:sldMk cId="3166537840" sldId="262"/>
            <ac:picMk id="3" creationId="{C3745ED6-B577-4E45-AF3D-22AD9AC497AC}"/>
          </ac:picMkLst>
        </pc:picChg>
        <pc:picChg chg="del">
          <ac:chgData name="MICHIELIN Lucia" userId="S::lmichiel@ed.ac.uk::25d60082-b225-463e-a225-40b8a8c7c0b5" providerId="AD" clId="Web-{459C4B1C-EB45-4F72-37EA-04361AB7601D}" dt="2021-03-15T17:48:06.337" v="0"/>
          <ac:picMkLst>
            <pc:docMk/>
            <pc:sldMk cId="3166537840" sldId="262"/>
            <ac:picMk id="7" creationId="{412440A2-838F-44E4-989C-D1336B79CEC0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8:05:43.242" v="268" actId="1076"/>
        <pc:sldMkLst>
          <pc:docMk/>
          <pc:sldMk cId="1551868037" sldId="267"/>
        </pc:sldMkLst>
        <pc:spChg chg="mod">
          <ac:chgData name="MICHIELIN Lucia" userId="S::lmichiel@ed.ac.uk::25d60082-b225-463e-a225-40b8a8c7c0b5" providerId="AD" clId="Web-{459C4B1C-EB45-4F72-37EA-04361AB7601D}" dt="2021-03-15T18:05:43.242" v="268" actId="1076"/>
          <ac:spMkLst>
            <pc:docMk/>
            <pc:sldMk cId="1551868037" sldId="267"/>
            <ac:spMk id="3" creationId="{B39546DA-8B3B-4285-983F-A7F8F387A3AC}"/>
          </ac:spMkLst>
        </pc:spChg>
        <pc:spChg chg="mod">
          <ac:chgData name="MICHIELIN Lucia" userId="S::lmichiel@ed.ac.uk::25d60082-b225-463e-a225-40b8a8c7c0b5" providerId="AD" clId="Web-{459C4B1C-EB45-4F72-37EA-04361AB7601D}" dt="2021-03-15T18:05:34.476" v="267" actId="14100"/>
          <ac:spMkLst>
            <pc:docMk/>
            <pc:sldMk cId="1551868037" sldId="267"/>
            <ac:spMk id="4" creationId="{00000000-0000-0000-0000-000000000000}"/>
          </ac:spMkLst>
        </pc:spChg>
        <pc:spChg chg="add">
          <ac:chgData name="MICHIELIN Lucia" userId="S::lmichiel@ed.ac.uk::25d60082-b225-463e-a225-40b8a8c7c0b5" providerId="AD" clId="Web-{459C4B1C-EB45-4F72-37EA-04361AB7601D}" dt="2021-03-15T17:50:50.859" v="49"/>
          <ac:spMkLst>
            <pc:docMk/>
            <pc:sldMk cId="1551868037" sldId="267"/>
            <ac:spMk id="5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50:50.859" v="49"/>
          <ac:spMkLst>
            <pc:docMk/>
            <pc:sldMk cId="1551868037" sldId="267"/>
            <ac:spMk id="7" creationId="{3010CF1B-CEDE-427E-B75E-130616703234}"/>
          </ac:spMkLst>
        </pc:spChg>
        <pc:picChg chg="add">
          <ac:chgData name="MICHIELIN Lucia" userId="S::lmichiel@ed.ac.uk::25d60082-b225-463e-a225-40b8a8c7c0b5" providerId="AD" clId="Web-{459C4B1C-EB45-4F72-37EA-04361AB7601D}" dt="2021-03-15T17:50:50.859" v="49"/>
          <ac:picMkLst>
            <pc:docMk/>
            <pc:sldMk cId="1551868037" sldId="267"/>
            <ac:picMk id="6" creationId="{CE96DEA9-6230-474B-885B-AFB46A2A9C77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7:52:59.131" v="78" actId="1076"/>
        <pc:sldMkLst>
          <pc:docMk/>
          <pc:sldMk cId="0" sldId="277"/>
        </pc:sldMkLst>
        <pc:spChg chg="add">
          <ac:chgData name="MICHIELIN Lucia" userId="S::lmichiel@ed.ac.uk::25d60082-b225-463e-a225-40b8a8c7c0b5" providerId="AD" clId="Web-{459C4B1C-EB45-4F72-37EA-04361AB7601D}" dt="2021-03-15T17:49:32.762" v="20"/>
          <ac:spMkLst>
            <pc:docMk/>
            <pc:sldMk cId="0" sldId="277"/>
            <ac:spMk id="7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49:32.762" v="20"/>
          <ac:spMkLst>
            <pc:docMk/>
            <pc:sldMk cId="0" sldId="277"/>
            <ac:spMk id="9" creationId="{3010CF1B-CEDE-427E-B75E-130616703234}"/>
          </ac:spMkLst>
        </pc:spChg>
        <pc:spChg chg="mod">
          <ac:chgData name="MICHIELIN Lucia" userId="S::lmichiel@ed.ac.uk::25d60082-b225-463e-a225-40b8a8c7c0b5" providerId="AD" clId="Web-{459C4B1C-EB45-4F72-37EA-04361AB7601D}" dt="2021-03-15T17:52:47.599" v="74" actId="1076"/>
          <ac:spMkLst>
            <pc:docMk/>
            <pc:sldMk cId="0" sldId="277"/>
            <ac:spMk id="269" creationId="{00000000-0000-0000-0000-000000000000}"/>
          </ac:spMkLst>
        </pc:spChg>
        <pc:spChg chg="mod">
          <ac:chgData name="MICHIELIN Lucia" userId="S::lmichiel@ed.ac.uk::25d60082-b225-463e-a225-40b8a8c7c0b5" providerId="AD" clId="Web-{459C4B1C-EB45-4F72-37EA-04361AB7601D}" dt="2021-03-15T17:52:56.396" v="76" actId="1076"/>
          <ac:spMkLst>
            <pc:docMk/>
            <pc:sldMk cId="0" sldId="277"/>
            <ac:spMk id="271" creationId="{00000000-0000-0000-0000-000000000000}"/>
          </ac:spMkLst>
        </pc:spChg>
        <pc:spChg chg="mod">
          <ac:chgData name="MICHIELIN Lucia" userId="S::lmichiel@ed.ac.uk::25d60082-b225-463e-a225-40b8a8c7c0b5" providerId="AD" clId="Web-{459C4B1C-EB45-4F72-37EA-04361AB7601D}" dt="2021-03-15T17:52:56.396" v="77" actId="1076"/>
          <ac:spMkLst>
            <pc:docMk/>
            <pc:sldMk cId="0" sldId="277"/>
            <ac:spMk id="272" creationId="{00000000-0000-0000-0000-000000000000}"/>
          </ac:spMkLst>
        </pc:spChg>
        <pc:picChg chg="add">
          <ac:chgData name="MICHIELIN Lucia" userId="S::lmichiel@ed.ac.uk::25d60082-b225-463e-a225-40b8a8c7c0b5" providerId="AD" clId="Web-{459C4B1C-EB45-4F72-37EA-04361AB7601D}" dt="2021-03-15T17:49:32.762" v="20"/>
          <ac:picMkLst>
            <pc:docMk/>
            <pc:sldMk cId="0" sldId="277"/>
            <ac:picMk id="8" creationId="{CE96DEA9-6230-474B-885B-AFB46A2A9C77}"/>
          </ac:picMkLst>
        </pc:picChg>
        <pc:picChg chg="mod">
          <ac:chgData name="MICHIELIN Lucia" userId="S::lmichiel@ed.ac.uk::25d60082-b225-463e-a225-40b8a8c7c0b5" providerId="AD" clId="Web-{459C4B1C-EB45-4F72-37EA-04361AB7601D}" dt="2021-03-15T17:52:44.786" v="73" actId="14100"/>
          <ac:picMkLst>
            <pc:docMk/>
            <pc:sldMk cId="0" sldId="277"/>
            <ac:picMk id="268" creationId="{00000000-0000-0000-0000-000000000000}"/>
          </ac:picMkLst>
        </pc:picChg>
        <pc:picChg chg="mod">
          <ac:chgData name="MICHIELIN Lucia" userId="S::lmichiel@ed.ac.uk::25d60082-b225-463e-a225-40b8a8c7c0b5" providerId="AD" clId="Web-{459C4B1C-EB45-4F72-37EA-04361AB7601D}" dt="2021-03-15T17:52:59.131" v="78" actId="1076"/>
          <ac:picMkLst>
            <pc:docMk/>
            <pc:sldMk cId="0" sldId="277"/>
            <ac:picMk id="270" creationId="{00000000-0000-0000-0000-000000000000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7:49:24.481" v="18"/>
        <pc:sldMkLst>
          <pc:docMk/>
          <pc:sldMk cId="4217161965" sldId="278"/>
        </pc:sldMkLst>
        <pc:spChg chg="mod">
          <ac:chgData name="MICHIELIN Lucia" userId="S::lmichiel@ed.ac.uk::25d60082-b225-463e-a225-40b8a8c7c0b5" providerId="AD" clId="Web-{459C4B1C-EB45-4F72-37EA-04361AB7601D}" dt="2021-03-15T17:49:22.903" v="17" actId="20577"/>
          <ac:spMkLst>
            <pc:docMk/>
            <pc:sldMk cId="4217161965" sldId="278"/>
            <ac:spMk id="3" creationId="{B39546DA-8B3B-4285-983F-A7F8F387A3AC}"/>
          </ac:spMkLst>
        </pc:spChg>
        <pc:spChg chg="mod">
          <ac:chgData name="MICHIELIN Lucia" userId="S::lmichiel@ed.ac.uk::25d60082-b225-463e-a225-40b8a8c7c0b5" providerId="AD" clId="Web-{459C4B1C-EB45-4F72-37EA-04361AB7601D}" dt="2021-03-15T17:48:36.838" v="6" actId="14100"/>
          <ac:spMkLst>
            <pc:docMk/>
            <pc:sldMk cId="4217161965" sldId="278"/>
            <ac:spMk id="4" creationId="{00000000-0000-0000-0000-000000000000}"/>
          </ac:spMkLst>
        </pc:spChg>
        <pc:spChg chg="add">
          <ac:chgData name="MICHIELIN Lucia" userId="S::lmichiel@ed.ac.uk::25d60082-b225-463e-a225-40b8a8c7c0b5" providerId="AD" clId="Web-{459C4B1C-EB45-4F72-37EA-04361AB7601D}" dt="2021-03-15T17:49:24.481" v="18"/>
          <ac:spMkLst>
            <pc:docMk/>
            <pc:sldMk cId="4217161965" sldId="278"/>
            <ac:spMk id="5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49:24.481" v="18"/>
          <ac:spMkLst>
            <pc:docMk/>
            <pc:sldMk cId="4217161965" sldId="278"/>
            <ac:spMk id="7" creationId="{3010CF1B-CEDE-427E-B75E-130616703234}"/>
          </ac:spMkLst>
        </pc:spChg>
        <pc:picChg chg="add">
          <ac:chgData name="MICHIELIN Lucia" userId="S::lmichiel@ed.ac.uk::25d60082-b225-463e-a225-40b8a8c7c0b5" providerId="AD" clId="Web-{459C4B1C-EB45-4F72-37EA-04361AB7601D}" dt="2021-03-15T17:49:24.481" v="18"/>
          <ac:picMkLst>
            <pc:docMk/>
            <pc:sldMk cId="4217161965" sldId="278"/>
            <ac:picMk id="6" creationId="{CE96DEA9-6230-474B-885B-AFB46A2A9C77}"/>
          </ac:picMkLst>
        </pc:picChg>
      </pc:sldChg>
      <pc:sldChg chg="addSp delSp modSp del">
        <pc:chgData name="MICHIELIN Lucia" userId="S::lmichiel@ed.ac.uk::25d60082-b225-463e-a225-40b8a8c7c0b5" providerId="AD" clId="Web-{459C4B1C-EB45-4F72-37EA-04361AB7601D}" dt="2021-03-15T18:04:55.053" v="263"/>
        <pc:sldMkLst>
          <pc:docMk/>
          <pc:sldMk cId="1477863777" sldId="281"/>
        </pc:sldMkLst>
        <pc:spChg chg="mod">
          <ac:chgData name="MICHIELIN Lucia" userId="S::lmichiel@ed.ac.uk::25d60082-b225-463e-a225-40b8a8c7c0b5" providerId="AD" clId="Web-{459C4B1C-EB45-4F72-37EA-04361AB7601D}" dt="2021-03-15T18:04:40.037" v="260" actId="1076"/>
          <ac:spMkLst>
            <pc:docMk/>
            <pc:sldMk cId="1477863777" sldId="281"/>
            <ac:spMk id="5" creationId="{497252EF-3F58-4097-ABFF-2FDF158DC2EE}"/>
          </ac:spMkLst>
        </pc:spChg>
        <pc:spChg chg="add">
          <ac:chgData name="MICHIELIN Lucia" userId="S::lmichiel@ed.ac.uk::25d60082-b225-463e-a225-40b8a8c7c0b5" providerId="AD" clId="Web-{459C4B1C-EB45-4F72-37EA-04361AB7601D}" dt="2021-03-15T17:50:44.875" v="47"/>
          <ac:spMkLst>
            <pc:docMk/>
            <pc:sldMk cId="1477863777" sldId="281"/>
            <ac:spMk id="7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50:44.875" v="47"/>
          <ac:spMkLst>
            <pc:docMk/>
            <pc:sldMk cId="1477863777" sldId="281"/>
            <ac:spMk id="9" creationId="{3010CF1B-CEDE-427E-B75E-130616703234}"/>
          </ac:spMkLst>
        </pc:spChg>
        <pc:picChg chg="del mod">
          <ac:chgData name="MICHIELIN Lucia" userId="S::lmichiel@ed.ac.uk::25d60082-b225-463e-a225-40b8a8c7c0b5" providerId="AD" clId="Web-{459C4B1C-EB45-4F72-37EA-04361AB7601D}" dt="2021-03-15T18:04:50.412" v="262"/>
          <ac:picMkLst>
            <pc:docMk/>
            <pc:sldMk cId="1477863777" sldId="281"/>
            <ac:picMk id="4" creationId="{EFE12D95-2B4E-46F4-9768-F81DEE4A72B7}"/>
          </ac:picMkLst>
        </pc:picChg>
        <pc:picChg chg="add">
          <ac:chgData name="MICHIELIN Lucia" userId="S::lmichiel@ed.ac.uk::25d60082-b225-463e-a225-40b8a8c7c0b5" providerId="AD" clId="Web-{459C4B1C-EB45-4F72-37EA-04361AB7601D}" dt="2021-03-15T17:50:44.875" v="47"/>
          <ac:picMkLst>
            <pc:docMk/>
            <pc:sldMk cId="1477863777" sldId="281"/>
            <ac:picMk id="8" creationId="{CE96DEA9-6230-474B-885B-AFB46A2A9C77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7:58:11.957" v="153" actId="1076"/>
        <pc:sldMkLst>
          <pc:docMk/>
          <pc:sldMk cId="138238966" sldId="284"/>
        </pc:sldMkLst>
        <pc:spChg chg="mod">
          <ac:chgData name="MICHIELIN Lucia" userId="S::lmichiel@ed.ac.uk::25d60082-b225-463e-a225-40b8a8c7c0b5" providerId="AD" clId="Web-{459C4B1C-EB45-4F72-37EA-04361AB7601D}" dt="2021-03-15T17:57:57.910" v="147" actId="1076"/>
          <ac:spMkLst>
            <pc:docMk/>
            <pc:sldMk cId="138238966" sldId="284"/>
            <ac:spMk id="2" creationId="{35CC75D7-6232-4FDF-9408-1B2902C5134D}"/>
          </ac:spMkLst>
        </pc:spChg>
        <pc:spChg chg="mod">
          <ac:chgData name="MICHIELIN Lucia" userId="S::lmichiel@ed.ac.uk::25d60082-b225-463e-a225-40b8a8c7c0b5" providerId="AD" clId="Web-{459C4B1C-EB45-4F72-37EA-04361AB7601D}" dt="2021-03-15T17:58:11.863" v="148" actId="1076"/>
          <ac:spMkLst>
            <pc:docMk/>
            <pc:sldMk cId="138238966" sldId="284"/>
            <ac:spMk id="3" creationId="{CA7E2C8B-2CFC-4173-ABCB-7FA4A7522740}"/>
          </ac:spMkLst>
        </pc:spChg>
        <pc:spChg chg="mod">
          <ac:chgData name="MICHIELIN Lucia" userId="S::lmichiel@ed.ac.uk::25d60082-b225-463e-a225-40b8a8c7c0b5" providerId="AD" clId="Web-{459C4B1C-EB45-4F72-37EA-04361AB7601D}" dt="2021-03-15T17:58:11.895" v="150" actId="1076"/>
          <ac:spMkLst>
            <pc:docMk/>
            <pc:sldMk cId="138238966" sldId="284"/>
            <ac:spMk id="6" creationId="{5F651DA6-A80E-44E9-AE7C-9571776F689C}"/>
          </ac:spMkLst>
        </pc:spChg>
        <pc:spChg chg="mod">
          <ac:chgData name="MICHIELIN Lucia" userId="S::lmichiel@ed.ac.uk::25d60082-b225-463e-a225-40b8a8c7c0b5" providerId="AD" clId="Web-{459C4B1C-EB45-4F72-37EA-04361AB7601D}" dt="2021-03-15T17:58:11.926" v="152" actId="1076"/>
          <ac:spMkLst>
            <pc:docMk/>
            <pc:sldMk cId="138238966" sldId="284"/>
            <ac:spMk id="7" creationId="{3599664E-A757-453F-9932-8379DBB02DD0}"/>
          </ac:spMkLst>
        </pc:spChg>
        <pc:spChg chg="add">
          <ac:chgData name="MICHIELIN Lucia" userId="S::lmichiel@ed.ac.uk::25d60082-b225-463e-a225-40b8a8c7c0b5" providerId="AD" clId="Web-{459C4B1C-EB45-4F72-37EA-04361AB7601D}" dt="2021-03-15T17:50:04.686" v="31"/>
          <ac:spMkLst>
            <pc:docMk/>
            <pc:sldMk cId="138238966" sldId="284"/>
            <ac:spMk id="10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50:04.686" v="31"/>
          <ac:spMkLst>
            <pc:docMk/>
            <pc:sldMk cId="138238966" sldId="284"/>
            <ac:spMk id="12" creationId="{3010CF1B-CEDE-427E-B75E-130616703234}"/>
          </ac:spMkLst>
        </pc:spChg>
        <pc:picChg chg="mod">
          <ac:chgData name="MICHIELIN Lucia" userId="S::lmichiel@ed.ac.uk::25d60082-b225-463e-a225-40b8a8c7c0b5" providerId="AD" clId="Web-{459C4B1C-EB45-4F72-37EA-04361AB7601D}" dt="2021-03-15T17:57:55.941" v="146" actId="14100"/>
          <ac:picMkLst>
            <pc:docMk/>
            <pc:sldMk cId="138238966" sldId="284"/>
            <ac:picMk id="5" creationId="{9BE0F543-ADD8-4647-B8BE-B55EFDFBB8D0}"/>
          </ac:picMkLst>
        </pc:picChg>
        <pc:picChg chg="add">
          <ac:chgData name="MICHIELIN Lucia" userId="S::lmichiel@ed.ac.uk::25d60082-b225-463e-a225-40b8a8c7c0b5" providerId="AD" clId="Web-{459C4B1C-EB45-4F72-37EA-04361AB7601D}" dt="2021-03-15T17:50:04.686" v="31"/>
          <ac:picMkLst>
            <pc:docMk/>
            <pc:sldMk cId="138238966" sldId="284"/>
            <ac:picMk id="11" creationId="{CE96DEA9-6230-474B-885B-AFB46A2A9C77}"/>
          </ac:picMkLst>
        </pc:picChg>
        <pc:picChg chg="mod">
          <ac:chgData name="MICHIELIN Lucia" userId="S::lmichiel@ed.ac.uk::25d60082-b225-463e-a225-40b8a8c7c0b5" providerId="AD" clId="Web-{459C4B1C-EB45-4F72-37EA-04361AB7601D}" dt="2021-03-15T17:58:11.895" v="149" actId="1076"/>
          <ac:picMkLst>
            <pc:docMk/>
            <pc:sldMk cId="138238966" sldId="284"/>
            <ac:picMk id="7170" creationId="{49A96825-FA0E-486A-9A5E-DC2D8F62ED4C}"/>
          </ac:picMkLst>
        </pc:picChg>
        <pc:picChg chg="mod">
          <ac:chgData name="MICHIELIN Lucia" userId="S::lmichiel@ed.ac.uk::25d60082-b225-463e-a225-40b8a8c7c0b5" providerId="AD" clId="Web-{459C4B1C-EB45-4F72-37EA-04361AB7601D}" dt="2021-03-15T17:58:11.926" v="151" actId="1076"/>
          <ac:picMkLst>
            <pc:docMk/>
            <pc:sldMk cId="138238966" sldId="284"/>
            <ac:picMk id="7172" creationId="{ED5B1D77-240E-4459-99F7-9B69810A43E4}"/>
          </ac:picMkLst>
        </pc:picChg>
        <pc:picChg chg="mod">
          <ac:chgData name="MICHIELIN Lucia" userId="S::lmichiel@ed.ac.uk::25d60082-b225-463e-a225-40b8a8c7c0b5" providerId="AD" clId="Web-{459C4B1C-EB45-4F72-37EA-04361AB7601D}" dt="2021-03-15T17:58:11.957" v="153" actId="1076"/>
          <ac:picMkLst>
            <pc:docMk/>
            <pc:sldMk cId="138238966" sldId="284"/>
            <ac:picMk id="7174" creationId="{CD576DC9-420D-43E2-97AE-A2CAB8F563B1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7:53:35.163" v="88" actId="1076"/>
        <pc:sldMkLst>
          <pc:docMk/>
          <pc:sldMk cId="820433191" sldId="287"/>
        </pc:sldMkLst>
        <pc:spChg chg="mod">
          <ac:chgData name="MICHIELIN Lucia" userId="S::lmichiel@ed.ac.uk::25d60082-b225-463e-a225-40b8a8c7c0b5" providerId="AD" clId="Web-{459C4B1C-EB45-4F72-37EA-04361AB7601D}" dt="2021-03-15T17:53:35.132" v="87" actId="1076"/>
          <ac:spMkLst>
            <pc:docMk/>
            <pc:sldMk cId="820433191" sldId="287"/>
            <ac:spMk id="2" creationId="{0B312667-55C4-4B17-AF47-B6638CAE8C1F}"/>
          </ac:spMkLst>
        </pc:spChg>
        <pc:spChg chg="mod">
          <ac:chgData name="MICHIELIN Lucia" userId="S::lmichiel@ed.ac.uk::25d60082-b225-463e-a225-40b8a8c7c0b5" providerId="AD" clId="Web-{459C4B1C-EB45-4F72-37EA-04361AB7601D}" dt="2021-03-15T17:53:35.132" v="86" actId="1076"/>
          <ac:spMkLst>
            <pc:docMk/>
            <pc:sldMk cId="820433191" sldId="287"/>
            <ac:spMk id="3" creationId="{FE5607F4-BD55-4A0E-A056-6B8837BB8B0F}"/>
          </ac:spMkLst>
        </pc:spChg>
        <pc:spChg chg="mod">
          <ac:chgData name="MICHIELIN Lucia" userId="S::lmichiel@ed.ac.uk::25d60082-b225-463e-a225-40b8a8c7c0b5" providerId="AD" clId="Web-{459C4B1C-EB45-4F72-37EA-04361AB7601D}" dt="2021-03-15T17:53:25.366" v="85" actId="1076"/>
          <ac:spMkLst>
            <pc:docMk/>
            <pc:sldMk cId="820433191" sldId="287"/>
            <ac:spMk id="7" creationId="{2D4A4217-3D9C-4264-B21B-63B7DFD38D2E}"/>
          </ac:spMkLst>
        </pc:spChg>
        <pc:spChg chg="add">
          <ac:chgData name="MICHIELIN Lucia" userId="S::lmichiel@ed.ac.uk::25d60082-b225-463e-a225-40b8a8c7c0b5" providerId="AD" clId="Web-{459C4B1C-EB45-4F72-37EA-04361AB7601D}" dt="2021-03-15T17:49:43.107" v="23"/>
          <ac:spMkLst>
            <pc:docMk/>
            <pc:sldMk cId="820433191" sldId="287"/>
            <ac:spMk id="8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49:43.107" v="23"/>
          <ac:spMkLst>
            <pc:docMk/>
            <pc:sldMk cId="820433191" sldId="287"/>
            <ac:spMk id="10" creationId="{3010CF1B-CEDE-427E-B75E-130616703234}"/>
          </ac:spMkLst>
        </pc:spChg>
        <pc:picChg chg="mod">
          <ac:chgData name="MICHIELIN Lucia" userId="S::lmichiel@ed.ac.uk::25d60082-b225-463e-a225-40b8a8c7c0b5" providerId="AD" clId="Web-{459C4B1C-EB45-4F72-37EA-04361AB7601D}" dt="2021-03-15T17:53:23.038" v="84" actId="14100"/>
          <ac:picMkLst>
            <pc:docMk/>
            <pc:sldMk cId="820433191" sldId="287"/>
            <ac:picMk id="6" creationId="{D289E571-7608-4C7B-80CE-CB7E9E9A6A1F}"/>
          </ac:picMkLst>
        </pc:picChg>
        <pc:picChg chg="add">
          <ac:chgData name="MICHIELIN Lucia" userId="S::lmichiel@ed.ac.uk::25d60082-b225-463e-a225-40b8a8c7c0b5" providerId="AD" clId="Web-{459C4B1C-EB45-4F72-37EA-04361AB7601D}" dt="2021-03-15T17:49:43.107" v="23"/>
          <ac:picMkLst>
            <pc:docMk/>
            <pc:sldMk cId="820433191" sldId="287"/>
            <ac:picMk id="9" creationId="{CE96DEA9-6230-474B-885B-AFB46A2A9C77}"/>
          </ac:picMkLst>
        </pc:picChg>
        <pc:picChg chg="mod">
          <ac:chgData name="MICHIELIN Lucia" userId="S::lmichiel@ed.ac.uk::25d60082-b225-463e-a225-40b8a8c7c0b5" providerId="AD" clId="Web-{459C4B1C-EB45-4F72-37EA-04361AB7601D}" dt="2021-03-15T17:53:35.163" v="88" actId="1076"/>
          <ac:picMkLst>
            <pc:docMk/>
            <pc:sldMk cId="820433191" sldId="287"/>
            <ac:picMk id="5124" creationId="{F783FA92-4E3B-416E-9409-BB76C366D1A5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7:53:53.993" v="91" actId="1076"/>
        <pc:sldMkLst>
          <pc:docMk/>
          <pc:sldMk cId="1342416660" sldId="288"/>
        </pc:sldMkLst>
        <pc:spChg chg="mod">
          <ac:chgData name="MICHIELIN Lucia" userId="S::lmichiel@ed.ac.uk::25d60082-b225-463e-a225-40b8a8c7c0b5" providerId="AD" clId="Web-{459C4B1C-EB45-4F72-37EA-04361AB7601D}" dt="2021-03-15T17:53:53.993" v="91" actId="1076"/>
          <ac:spMkLst>
            <pc:docMk/>
            <pc:sldMk cId="1342416660" sldId="288"/>
            <ac:spMk id="3" creationId="{FE5607F4-BD55-4A0E-A056-6B8837BB8B0F}"/>
          </ac:spMkLst>
        </pc:spChg>
        <pc:spChg chg="add">
          <ac:chgData name="MICHIELIN Lucia" userId="S::lmichiel@ed.ac.uk::25d60082-b225-463e-a225-40b8a8c7c0b5" providerId="AD" clId="Web-{459C4B1C-EB45-4F72-37EA-04361AB7601D}" dt="2021-03-15T17:49:45.716" v="24"/>
          <ac:spMkLst>
            <pc:docMk/>
            <pc:sldMk cId="1342416660" sldId="288"/>
            <ac:spMk id="8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49:45.716" v="24"/>
          <ac:spMkLst>
            <pc:docMk/>
            <pc:sldMk cId="1342416660" sldId="288"/>
            <ac:spMk id="10" creationId="{3010CF1B-CEDE-427E-B75E-130616703234}"/>
          </ac:spMkLst>
        </pc:spChg>
        <pc:picChg chg="add">
          <ac:chgData name="MICHIELIN Lucia" userId="S::lmichiel@ed.ac.uk::25d60082-b225-463e-a225-40b8a8c7c0b5" providerId="AD" clId="Web-{459C4B1C-EB45-4F72-37EA-04361AB7601D}" dt="2021-03-15T17:49:45.716" v="24"/>
          <ac:picMkLst>
            <pc:docMk/>
            <pc:sldMk cId="1342416660" sldId="288"/>
            <ac:picMk id="9" creationId="{CE96DEA9-6230-474B-885B-AFB46A2A9C77}"/>
          </ac:picMkLst>
        </pc:picChg>
        <pc:picChg chg="mod">
          <ac:chgData name="MICHIELIN Lucia" userId="S::lmichiel@ed.ac.uk::25d60082-b225-463e-a225-40b8a8c7c0b5" providerId="AD" clId="Web-{459C4B1C-EB45-4F72-37EA-04361AB7601D}" dt="2021-03-15T17:53:43.867" v="89" actId="1076"/>
          <ac:picMkLst>
            <pc:docMk/>
            <pc:sldMk cId="1342416660" sldId="288"/>
            <ac:picMk id="6146" creationId="{065043B9-CD72-4FEF-9B76-70E1B36B692F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7:52:34.114" v="72" actId="1076"/>
        <pc:sldMkLst>
          <pc:docMk/>
          <pc:sldMk cId="3245196878" sldId="289"/>
        </pc:sldMkLst>
        <pc:spChg chg="mod">
          <ac:chgData name="MICHIELIN Lucia" userId="S::lmichiel@ed.ac.uk::25d60082-b225-463e-a225-40b8a8c7c0b5" providerId="AD" clId="Web-{459C4B1C-EB45-4F72-37EA-04361AB7601D}" dt="2021-03-15T17:52:34.114" v="72" actId="1076"/>
          <ac:spMkLst>
            <pc:docMk/>
            <pc:sldMk cId="3245196878" sldId="289"/>
            <ac:spMk id="7" creationId="{2D4A4217-3D9C-4264-B21B-63B7DFD38D2E}"/>
          </ac:spMkLst>
        </pc:spChg>
        <pc:spChg chg="mod">
          <ac:chgData name="MICHIELIN Lucia" userId="S::lmichiel@ed.ac.uk::25d60082-b225-463e-a225-40b8a8c7c0b5" providerId="AD" clId="Web-{459C4B1C-EB45-4F72-37EA-04361AB7601D}" dt="2021-03-15T17:52:31.145" v="63" actId="1076"/>
          <ac:spMkLst>
            <pc:docMk/>
            <pc:sldMk cId="3245196878" sldId="289"/>
            <ac:spMk id="10" creationId="{80D026E9-36A8-463A-8834-6E80C6E8B701}"/>
          </ac:spMkLst>
        </pc:spChg>
        <pc:spChg chg="mod">
          <ac:chgData name="MICHIELIN Lucia" userId="S::lmichiel@ed.ac.uk::25d60082-b225-463e-a225-40b8a8c7c0b5" providerId="AD" clId="Web-{459C4B1C-EB45-4F72-37EA-04361AB7601D}" dt="2021-03-15T17:52:31.145" v="64" actId="1076"/>
          <ac:spMkLst>
            <pc:docMk/>
            <pc:sldMk cId="3245196878" sldId="289"/>
            <ac:spMk id="11" creationId="{F47860F8-D50F-4496-9CAB-858EE8A7414F}"/>
          </ac:spMkLst>
        </pc:spChg>
        <pc:spChg chg="mod">
          <ac:chgData name="MICHIELIN Lucia" userId="S::lmichiel@ed.ac.uk::25d60082-b225-463e-a225-40b8a8c7c0b5" providerId="AD" clId="Web-{459C4B1C-EB45-4F72-37EA-04361AB7601D}" dt="2021-03-15T17:52:31.161" v="65" actId="1076"/>
          <ac:spMkLst>
            <pc:docMk/>
            <pc:sldMk cId="3245196878" sldId="289"/>
            <ac:spMk id="14" creationId="{95EDAC40-26B3-4349-8BE0-681DDA21A60D}"/>
          </ac:spMkLst>
        </pc:spChg>
        <pc:spChg chg="mod">
          <ac:chgData name="MICHIELIN Lucia" userId="S::lmichiel@ed.ac.uk::25d60082-b225-463e-a225-40b8a8c7c0b5" providerId="AD" clId="Web-{459C4B1C-EB45-4F72-37EA-04361AB7601D}" dt="2021-03-15T17:52:31.161" v="66" actId="1076"/>
          <ac:spMkLst>
            <pc:docMk/>
            <pc:sldMk cId="3245196878" sldId="289"/>
            <ac:spMk id="15" creationId="{93FFA200-BE4B-403A-B8EB-1D69C286D53A}"/>
          </ac:spMkLst>
        </pc:spChg>
        <pc:spChg chg="mod">
          <ac:chgData name="MICHIELIN Lucia" userId="S::lmichiel@ed.ac.uk::25d60082-b225-463e-a225-40b8a8c7c0b5" providerId="AD" clId="Web-{459C4B1C-EB45-4F72-37EA-04361AB7601D}" dt="2021-03-15T17:52:31.176" v="67" actId="1076"/>
          <ac:spMkLst>
            <pc:docMk/>
            <pc:sldMk cId="3245196878" sldId="289"/>
            <ac:spMk id="16" creationId="{B001FFAB-672C-420E-975B-D0905D1E2498}"/>
          </ac:spMkLst>
        </pc:spChg>
        <pc:spChg chg="add">
          <ac:chgData name="MICHIELIN Lucia" userId="S::lmichiel@ed.ac.uk::25d60082-b225-463e-a225-40b8a8c7c0b5" providerId="AD" clId="Web-{459C4B1C-EB45-4F72-37EA-04361AB7601D}" dt="2021-03-15T17:49:29.278" v="19"/>
          <ac:spMkLst>
            <pc:docMk/>
            <pc:sldMk cId="3245196878" sldId="289"/>
            <ac:spMk id="17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49:29.278" v="19"/>
          <ac:spMkLst>
            <pc:docMk/>
            <pc:sldMk cId="3245196878" sldId="289"/>
            <ac:spMk id="20" creationId="{3010CF1B-CEDE-427E-B75E-130616703234}"/>
          </ac:spMkLst>
        </pc:spChg>
        <pc:picChg chg="mod">
          <ac:chgData name="MICHIELIN Lucia" userId="S::lmichiel@ed.ac.uk::25d60082-b225-463e-a225-40b8a8c7c0b5" providerId="AD" clId="Web-{459C4B1C-EB45-4F72-37EA-04361AB7601D}" dt="2021-03-15T17:51:03.969" v="51" actId="14100"/>
          <ac:picMkLst>
            <pc:docMk/>
            <pc:sldMk cId="3245196878" sldId="289"/>
            <ac:picMk id="6" creationId="{D289E571-7608-4C7B-80CE-CB7E9E9A6A1F}"/>
          </ac:picMkLst>
        </pc:picChg>
        <pc:picChg chg="mod">
          <ac:chgData name="MICHIELIN Lucia" userId="S::lmichiel@ed.ac.uk::25d60082-b225-463e-a225-40b8a8c7c0b5" providerId="AD" clId="Web-{459C4B1C-EB45-4F72-37EA-04361AB7601D}" dt="2021-03-15T17:52:31.129" v="62" actId="1076"/>
          <ac:picMkLst>
            <pc:docMk/>
            <pc:sldMk cId="3245196878" sldId="289"/>
            <ac:picMk id="9" creationId="{5880283E-27BD-4C83-86C3-320403C39478}"/>
          </ac:picMkLst>
        </pc:picChg>
        <pc:picChg chg="add">
          <ac:chgData name="MICHIELIN Lucia" userId="S::lmichiel@ed.ac.uk::25d60082-b225-463e-a225-40b8a8c7c0b5" providerId="AD" clId="Web-{459C4B1C-EB45-4F72-37EA-04361AB7601D}" dt="2021-03-15T17:49:29.278" v="19"/>
          <ac:picMkLst>
            <pc:docMk/>
            <pc:sldMk cId="3245196878" sldId="289"/>
            <ac:picMk id="19" creationId="{CE96DEA9-6230-474B-885B-AFB46A2A9C77}"/>
          </ac:picMkLst>
        </pc:picChg>
        <pc:cxnChg chg="mod">
          <ac:chgData name="MICHIELIN Lucia" userId="S::lmichiel@ed.ac.uk::25d60082-b225-463e-a225-40b8a8c7c0b5" providerId="AD" clId="Web-{459C4B1C-EB45-4F72-37EA-04361AB7601D}" dt="2021-03-15T17:52:31.176" v="68" actId="1076"/>
          <ac:cxnSpMkLst>
            <pc:docMk/>
            <pc:sldMk cId="3245196878" sldId="289"/>
            <ac:cxnSpMk id="18" creationId="{B5C66522-676D-4FC7-8B7E-660F210EC222}"/>
          </ac:cxnSpMkLst>
        </pc:cxnChg>
        <pc:cxnChg chg="mod">
          <ac:chgData name="MICHIELIN Lucia" userId="S::lmichiel@ed.ac.uk::25d60082-b225-463e-a225-40b8a8c7c0b5" providerId="AD" clId="Web-{459C4B1C-EB45-4F72-37EA-04361AB7601D}" dt="2021-03-15T17:52:31.176" v="69" actId="1076"/>
          <ac:cxnSpMkLst>
            <pc:docMk/>
            <pc:sldMk cId="3245196878" sldId="289"/>
            <ac:cxnSpMk id="21" creationId="{18C061AF-72E9-450A-A1D4-951DF47555FA}"/>
          </ac:cxnSpMkLst>
        </pc:cxnChg>
        <pc:cxnChg chg="mod">
          <ac:chgData name="MICHIELIN Lucia" userId="S::lmichiel@ed.ac.uk::25d60082-b225-463e-a225-40b8a8c7c0b5" providerId="AD" clId="Web-{459C4B1C-EB45-4F72-37EA-04361AB7601D}" dt="2021-03-15T17:52:31.176" v="70" actId="1076"/>
          <ac:cxnSpMkLst>
            <pc:docMk/>
            <pc:sldMk cId="3245196878" sldId="289"/>
            <ac:cxnSpMk id="24" creationId="{9C37253D-2646-43BF-91F5-F61FE3312470}"/>
          </ac:cxnSpMkLst>
        </pc:cxnChg>
        <pc:cxnChg chg="mod">
          <ac:chgData name="MICHIELIN Lucia" userId="S::lmichiel@ed.ac.uk::25d60082-b225-463e-a225-40b8a8c7c0b5" providerId="AD" clId="Web-{459C4B1C-EB45-4F72-37EA-04361AB7601D}" dt="2021-03-15T17:52:31.176" v="71" actId="1076"/>
          <ac:cxnSpMkLst>
            <pc:docMk/>
            <pc:sldMk cId="3245196878" sldId="289"/>
            <ac:cxnSpMk id="26" creationId="{234F1BF7-B2EE-4013-87FF-AB76C377D2D0}"/>
          </ac:cxnSpMkLst>
        </pc:cxnChg>
      </pc:sldChg>
      <pc:sldChg chg="addSp modSp">
        <pc:chgData name="MICHIELIN Lucia" userId="S::lmichiel@ed.ac.uk::25d60082-b225-463e-a225-40b8a8c7c0b5" providerId="AD" clId="Web-{459C4B1C-EB45-4F72-37EA-04361AB7601D}" dt="2021-03-15T17:59:49.508" v="174" actId="1076"/>
        <pc:sldMkLst>
          <pc:docMk/>
          <pc:sldMk cId="1636829763" sldId="309"/>
        </pc:sldMkLst>
        <pc:spChg chg="add mod">
          <ac:chgData name="MICHIELIN Lucia" userId="S::lmichiel@ed.ac.uk::25d60082-b225-463e-a225-40b8a8c7c0b5" providerId="AD" clId="Web-{459C4B1C-EB45-4F72-37EA-04361AB7601D}" dt="2021-03-15T17:59:45.227" v="173" actId="14100"/>
          <ac:spMkLst>
            <pc:docMk/>
            <pc:sldMk cId="1636829763" sldId="309"/>
            <ac:spMk id="3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50:16.577" v="35"/>
          <ac:spMkLst>
            <pc:docMk/>
            <pc:sldMk cId="1636829763" sldId="309"/>
            <ac:spMk id="5" creationId="{3010CF1B-CEDE-427E-B75E-130616703234}"/>
          </ac:spMkLst>
        </pc:spChg>
        <pc:picChg chg="add mod">
          <ac:chgData name="MICHIELIN Lucia" userId="S::lmichiel@ed.ac.uk::25d60082-b225-463e-a225-40b8a8c7c0b5" providerId="AD" clId="Web-{459C4B1C-EB45-4F72-37EA-04361AB7601D}" dt="2021-03-15T17:59:49.508" v="174" actId="1076"/>
          <ac:picMkLst>
            <pc:docMk/>
            <pc:sldMk cId="1636829763" sldId="309"/>
            <ac:picMk id="4" creationId="{CE96DEA9-6230-474B-885B-AFB46A2A9C77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7:59:27.476" v="172"/>
        <pc:sldMkLst>
          <pc:docMk/>
          <pc:sldMk cId="2145825100" sldId="310"/>
        </pc:sldMkLst>
        <pc:spChg chg="add">
          <ac:chgData name="MICHIELIN Lucia" userId="S::lmichiel@ed.ac.uk::25d60082-b225-463e-a225-40b8a8c7c0b5" providerId="AD" clId="Web-{459C4B1C-EB45-4F72-37EA-04361AB7601D}" dt="2021-03-15T17:50:13.842" v="34"/>
          <ac:spMkLst>
            <pc:docMk/>
            <pc:sldMk cId="2145825100" sldId="310"/>
            <ac:spMk id="7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50:13.842" v="34"/>
          <ac:spMkLst>
            <pc:docMk/>
            <pc:sldMk cId="2145825100" sldId="310"/>
            <ac:spMk id="10" creationId="{3010CF1B-CEDE-427E-B75E-130616703234}"/>
          </ac:spMkLst>
        </pc:spChg>
        <pc:picChg chg="add">
          <ac:chgData name="MICHIELIN Lucia" userId="S::lmichiel@ed.ac.uk::25d60082-b225-463e-a225-40b8a8c7c0b5" providerId="AD" clId="Web-{459C4B1C-EB45-4F72-37EA-04361AB7601D}" dt="2021-03-15T17:50:13.842" v="34"/>
          <ac:picMkLst>
            <pc:docMk/>
            <pc:sldMk cId="2145825100" sldId="310"/>
            <ac:picMk id="8" creationId="{CE96DEA9-6230-474B-885B-AFB46A2A9C77}"/>
          </ac:picMkLst>
        </pc:picChg>
        <pc:picChg chg="mod ord">
          <ac:chgData name="MICHIELIN Lucia" userId="S::lmichiel@ed.ac.uk::25d60082-b225-463e-a225-40b8a8c7c0b5" providerId="AD" clId="Web-{459C4B1C-EB45-4F72-37EA-04361AB7601D}" dt="2021-03-15T17:59:27.476" v="172"/>
          <ac:picMkLst>
            <pc:docMk/>
            <pc:sldMk cId="2145825100" sldId="310"/>
            <ac:picMk id="2051" creationId="{6861555E-CECD-4A72-AF43-4638F2D01A20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7:55:10.137" v="114" actId="14100"/>
        <pc:sldMkLst>
          <pc:docMk/>
          <pc:sldMk cId="3799483353" sldId="311"/>
        </pc:sldMkLst>
        <pc:spChg chg="mod">
          <ac:chgData name="MICHIELIN Lucia" userId="S::lmichiel@ed.ac.uk::25d60082-b225-463e-a225-40b8a8c7c0b5" providerId="AD" clId="Web-{459C4B1C-EB45-4F72-37EA-04361AB7601D}" dt="2021-03-15T17:54:50.370" v="107" actId="1076"/>
          <ac:spMkLst>
            <pc:docMk/>
            <pc:sldMk cId="3799483353" sldId="311"/>
            <ac:spMk id="7" creationId="{D23B0F48-8085-4470-96D2-C6C60DF86D7B}"/>
          </ac:spMkLst>
        </pc:spChg>
        <pc:spChg chg="mod">
          <ac:chgData name="MICHIELIN Lucia" userId="S::lmichiel@ed.ac.uk::25d60082-b225-463e-a225-40b8a8c7c0b5" providerId="AD" clId="Web-{459C4B1C-EB45-4F72-37EA-04361AB7601D}" dt="2021-03-15T17:54:52.433" v="108" actId="1076"/>
          <ac:spMkLst>
            <pc:docMk/>
            <pc:sldMk cId="3799483353" sldId="311"/>
            <ac:spMk id="8" creationId="{50AB70D8-C22A-4B97-98A7-75ADE5BC3655}"/>
          </ac:spMkLst>
        </pc:spChg>
        <pc:spChg chg="mod">
          <ac:chgData name="MICHIELIN Lucia" userId="S::lmichiel@ed.ac.uk::25d60082-b225-463e-a225-40b8a8c7c0b5" providerId="AD" clId="Web-{459C4B1C-EB45-4F72-37EA-04361AB7601D}" dt="2021-03-15T17:54:40.495" v="104" actId="1076"/>
          <ac:spMkLst>
            <pc:docMk/>
            <pc:sldMk cId="3799483353" sldId="311"/>
            <ac:spMk id="9" creationId="{16AC1B80-B066-4A7F-9BC8-716862D1B3CF}"/>
          </ac:spMkLst>
        </pc:spChg>
        <pc:spChg chg="mod">
          <ac:chgData name="MICHIELIN Lucia" userId="S::lmichiel@ed.ac.uk::25d60082-b225-463e-a225-40b8a8c7c0b5" providerId="AD" clId="Web-{459C4B1C-EB45-4F72-37EA-04361AB7601D}" dt="2021-03-15T17:54:44.667" v="105" actId="1076"/>
          <ac:spMkLst>
            <pc:docMk/>
            <pc:sldMk cId="3799483353" sldId="311"/>
            <ac:spMk id="10" creationId="{E53445D0-A8AF-4C47-8DAC-7D0185BD24EF}"/>
          </ac:spMkLst>
        </pc:spChg>
        <pc:spChg chg="mod">
          <ac:chgData name="MICHIELIN Lucia" userId="S::lmichiel@ed.ac.uk::25d60082-b225-463e-a225-40b8a8c7c0b5" providerId="AD" clId="Web-{459C4B1C-EB45-4F72-37EA-04361AB7601D}" dt="2021-03-15T17:54:47.026" v="106" actId="1076"/>
          <ac:spMkLst>
            <pc:docMk/>
            <pc:sldMk cId="3799483353" sldId="311"/>
            <ac:spMk id="11" creationId="{348EE82B-61DB-47AD-A36F-E15848D9DE1A}"/>
          </ac:spMkLst>
        </pc:spChg>
        <pc:spChg chg="mod">
          <ac:chgData name="MICHIELIN Lucia" userId="S::lmichiel@ed.ac.uk::25d60082-b225-463e-a225-40b8a8c7c0b5" providerId="AD" clId="Web-{459C4B1C-EB45-4F72-37EA-04361AB7601D}" dt="2021-03-15T17:55:10.121" v="113" actId="14100"/>
          <ac:spMkLst>
            <pc:docMk/>
            <pc:sldMk cId="3799483353" sldId="311"/>
            <ac:spMk id="13" creationId="{F273A168-C97F-48B4-8654-4ACADE0395FA}"/>
          </ac:spMkLst>
        </pc:spChg>
        <pc:spChg chg="mod">
          <ac:chgData name="MICHIELIN Lucia" userId="S::lmichiel@ed.ac.uk::25d60082-b225-463e-a225-40b8a8c7c0b5" providerId="AD" clId="Web-{459C4B1C-EB45-4F72-37EA-04361AB7601D}" dt="2021-03-15T17:54:37.667" v="103" actId="1076"/>
          <ac:spMkLst>
            <pc:docMk/>
            <pc:sldMk cId="3799483353" sldId="311"/>
            <ac:spMk id="14" creationId="{24DBC239-80FF-49D3-910C-866C34B552CC}"/>
          </ac:spMkLst>
        </pc:spChg>
        <pc:spChg chg="add">
          <ac:chgData name="MICHIELIN Lucia" userId="S::lmichiel@ed.ac.uk::25d60082-b225-463e-a225-40b8a8c7c0b5" providerId="AD" clId="Web-{459C4B1C-EB45-4F72-37EA-04361AB7601D}" dt="2021-03-15T17:49:48.247" v="25"/>
          <ac:spMkLst>
            <pc:docMk/>
            <pc:sldMk cId="3799483353" sldId="311"/>
            <ac:spMk id="15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49:48.247" v="25"/>
          <ac:spMkLst>
            <pc:docMk/>
            <pc:sldMk cId="3799483353" sldId="311"/>
            <ac:spMk id="17" creationId="{3010CF1B-CEDE-427E-B75E-130616703234}"/>
          </ac:spMkLst>
        </pc:spChg>
        <pc:picChg chg="mod">
          <ac:chgData name="MICHIELIN Lucia" userId="S::lmichiel@ed.ac.uk::25d60082-b225-463e-a225-40b8a8c7c0b5" providerId="AD" clId="Web-{459C4B1C-EB45-4F72-37EA-04361AB7601D}" dt="2021-03-15T17:54:35.432" v="102" actId="1076"/>
          <ac:picMkLst>
            <pc:docMk/>
            <pc:sldMk cId="3799483353" sldId="311"/>
            <ac:picMk id="6" creationId="{55210A3D-699E-47BF-BBA3-52293E5E024D}"/>
          </ac:picMkLst>
        </pc:picChg>
        <pc:picChg chg="mod">
          <ac:chgData name="MICHIELIN Lucia" userId="S::lmichiel@ed.ac.uk::25d60082-b225-463e-a225-40b8a8c7c0b5" providerId="AD" clId="Web-{459C4B1C-EB45-4F72-37EA-04361AB7601D}" dt="2021-03-15T17:55:10.137" v="114" actId="14100"/>
          <ac:picMkLst>
            <pc:docMk/>
            <pc:sldMk cId="3799483353" sldId="311"/>
            <ac:picMk id="12" creationId="{1CE91AAB-6782-4E5B-9BEB-E4B6E8F8A331}"/>
          </ac:picMkLst>
        </pc:picChg>
        <pc:picChg chg="add">
          <ac:chgData name="MICHIELIN Lucia" userId="S::lmichiel@ed.ac.uk::25d60082-b225-463e-a225-40b8a8c7c0b5" providerId="AD" clId="Web-{459C4B1C-EB45-4F72-37EA-04361AB7601D}" dt="2021-03-15T17:49:48.247" v="25"/>
          <ac:picMkLst>
            <pc:docMk/>
            <pc:sldMk cId="3799483353" sldId="311"/>
            <ac:picMk id="16" creationId="{CE96DEA9-6230-474B-885B-AFB46A2A9C77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7:56:08.389" v="122" actId="1076"/>
        <pc:sldMkLst>
          <pc:docMk/>
          <pc:sldMk cId="3781277408" sldId="313"/>
        </pc:sldMkLst>
        <pc:spChg chg="mod">
          <ac:chgData name="MICHIELIN Lucia" userId="S::lmichiel@ed.ac.uk::25d60082-b225-463e-a225-40b8a8c7c0b5" providerId="AD" clId="Web-{459C4B1C-EB45-4F72-37EA-04361AB7601D}" dt="2021-03-15T17:56:08.389" v="122" actId="1076"/>
          <ac:spMkLst>
            <pc:docMk/>
            <pc:sldMk cId="3781277408" sldId="313"/>
            <ac:spMk id="3" creationId="{FE221050-55DA-4E12-B801-0D9516373482}"/>
          </ac:spMkLst>
        </pc:spChg>
        <pc:spChg chg="mod">
          <ac:chgData name="MICHIELIN Lucia" userId="S::lmichiel@ed.ac.uk::25d60082-b225-463e-a225-40b8a8c7c0b5" providerId="AD" clId="Web-{459C4B1C-EB45-4F72-37EA-04361AB7601D}" dt="2021-03-15T17:55:58.045" v="119" actId="1076"/>
          <ac:spMkLst>
            <pc:docMk/>
            <pc:sldMk cId="3781277408" sldId="313"/>
            <ac:spMk id="5" creationId="{BCADC268-F37B-4763-95F7-0B8DEB997F37}"/>
          </ac:spMkLst>
        </pc:spChg>
        <pc:spChg chg="mod">
          <ac:chgData name="MICHIELIN Lucia" userId="S::lmichiel@ed.ac.uk::25d60082-b225-463e-a225-40b8a8c7c0b5" providerId="AD" clId="Web-{459C4B1C-EB45-4F72-37EA-04361AB7601D}" dt="2021-03-15T17:56:01.045" v="120" actId="1076"/>
          <ac:spMkLst>
            <pc:docMk/>
            <pc:sldMk cId="3781277408" sldId="313"/>
            <ac:spMk id="6" creationId="{5C235954-AE0F-40B2-8712-004B65504629}"/>
          </ac:spMkLst>
        </pc:spChg>
        <pc:spChg chg="add">
          <ac:chgData name="MICHIELIN Lucia" userId="S::lmichiel@ed.ac.uk::25d60082-b225-463e-a225-40b8a8c7c0b5" providerId="AD" clId="Web-{459C4B1C-EB45-4F72-37EA-04361AB7601D}" dt="2021-03-15T17:49:52.044" v="26"/>
          <ac:spMkLst>
            <pc:docMk/>
            <pc:sldMk cId="3781277408" sldId="313"/>
            <ac:spMk id="8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49:52.044" v="26"/>
          <ac:spMkLst>
            <pc:docMk/>
            <pc:sldMk cId="3781277408" sldId="313"/>
            <ac:spMk id="10" creationId="{3010CF1B-CEDE-427E-B75E-130616703234}"/>
          </ac:spMkLst>
        </pc:spChg>
        <pc:picChg chg="mod">
          <ac:chgData name="MICHIELIN Lucia" userId="S::lmichiel@ed.ac.uk::25d60082-b225-463e-a225-40b8a8c7c0b5" providerId="AD" clId="Web-{459C4B1C-EB45-4F72-37EA-04361AB7601D}" dt="2021-03-15T17:55:55.186" v="118" actId="14100"/>
          <ac:picMkLst>
            <pc:docMk/>
            <pc:sldMk cId="3781277408" sldId="313"/>
            <ac:picMk id="4" creationId="{FD22A4CF-5490-4C96-85A4-780F1F85B5E7}"/>
          </ac:picMkLst>
        </pc:picChg>
        <pc:picChg chg="add">
          <ac:chgData name="MICHIELIN Lucia" userId="S::lmichiel@ed.ac.uk::25d60082-b225-463e-a225-40b8a8c7c0b5" providerId="AD" clId="Web-{459C4B1C-EB45-4F72-37EA-04361AB7601D}" dt="2021-03-15T17:49:52.044" v="26"/>
          <ac:picMkLst>
            <pc:docMk/>
            <pc:sldMk cId="3781277408" sldId="313"/>
            <ac:picMk id="9" creationId="{CE96DEA9-6230-474B-885B-AFB46A2A9C77}"/>
          </ac:picMkLst>
        </pc:picChg>
        <pc:picChg chg="mod">
          <ac:chgData name="MICHIELIN Lucia" userId="S::lmichiel@ed.ac.uk::25d60082-b225-463e-a225-40b8a8c7c0b5" providerId="AD" clId="Web-{459C4B1C-EB45-4F72-37EA-04361AB7601D}" dt="2021-03-15T17:56:03.561" v="121" actId="1076"/>
          <ac:picMkLst>
            <pc:docMk/>
            <pc:sldMk cId="3781277408" sldId="313"/>
            <ac:picMk id="3076" creationId="{86DCD512-4304-437C-B866-4C4D5534A6B5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7:56:34.359" v="127" actId="1076"/>
        <pc:sldMkLst>
          <pc:docMk/>
          <pc:sldMk cId="1948050854" sldId="314"/>
        </pc:sldMkLst>
        <pc:spChg chg="mod">
          <ac:chgData name="MICHIELIN Lucia" userId="S::lmichiel@ed.ac.uk::25d60082-b225-463e-a225-40b8a8c7c0b5" providerId="AD" clId="Web-{459C4B1C-EB45-4F72-37EA-04361AB7601D}" dt="2021-03-15T17:56:29.859" v="126" actId="1076"/>
          <ac:spMkLst>
            <pc:docMk/>
            <pc:sldMk cId="1948050854" sldId="314"/>
            <ac:spMk id="3" creationId="{FE221050-55DA-4E12-B801-0D9516373482}"/>
          </ac:spMkLst>
        </pc:spChg>
        <pc:spChg chg="add">
          <ac:chgData name="MICHIELIN Lucia" userId="S::lmichiel@ed.ac.uk::25d60082-b225-463e-a225-40b8a8c7c0b5" providerId="AD" clId="Web-{459C4B1C-EB45-4F72-37EA-04361AB7601D}" dt="2021-03-15T17:49:54.013" v="27"/>
          <ac:spMkLst>
            <pc:docMk/>
            <pc:sldMk cId="1948050854" sldId="314"/>
            <ac:spMk id="9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49:54.013" v="27"/>
          <ac:spMkLst>
            <pc:docMk/>
            <pc:sldMk cId="1948050854" sldId="314"/>
            <ac:spMk id="11" creationId="{3010CF1B-CEDE-427E-B75E-130616703234}"/>
          </ac:spMkLst>
        </pc:spChg>
        <pc:picChg chg="mod">
          <ac:chgData name="MICHIELIN Lucia" userId="S::lmichiel@ed.ac.uk::25d60082-b225-463e-a225-40b8a8c7c0b5" providerId="AD" clId="Web-{459C4B1C-EB45-4F72-37EA-04361AB7601D}" dt="2021-03-15T17:56:17.046" v="123" actId="14100"/>
          <ac:picMkLst>
            <pc:docMk/>
            <pc:sldMk cId="1948050854" sldId="314"/>
            <ac:picMk id="4" creationId="{FD22A4CF-5490-4C96-85A4-780F1F85B5E7}"/>
          </ac:picMkLst>
        </pc:picChg>
        <pc:picChg chg="mod">
          <ac:chgData name="MICHIELIN Lucia" userId="S::lmichiel@ed.ac.uk::25d60082-b225-463e-a225-40b8a8c7c0b5" providerId="AD" clId="Web-{459C4B1C-EB45-4F72-37EA-04361AB7601D}" dt="2021-03-15T17:56:34.359" v="127" actId="1076"/>
          <ac:picMkLst>
            <pc:docMk/>
            <pc:sldMk cId="1948050854" sldId="314"/>
            <ac:picMk id="6" creationId="{DBB6CF14-2ADD-4CD9-97E5-A8E66B2F32F4}"/>
          </ac:picMkLst>
        </pc:picChg>
        <pc:picChg chg="add">
          <ac:chgData name="MICHIELIN Lucia" userId="S::lmichiel@ed.ac.uk::25d60082-b225-463e-a225-40b8a8c7c0b5" providerId="AD" clId="Web-{459C4B1C-EB45-4F72-37EA-04361AB7601D}" dt="2021-03-15T17:49:54.013" v="27"/>
          <ac:picMkLst>
            <pc:docMk/>
            <pc:sldMk cId="1948050854" sldId="314"/>
            <ac:picMk id="10" creationId="{CE96DEA9-6230-474B-885B-AFB46A2A9C77}"/>
          </ac:picMkLst>
        </pc:picChg>
        <pc:picChg chg="mod">
          <ac:chgData name="MICHIELIN Lucia" userId="S::lmichiel@ed.ac.uk::25d60082-b225-463e-a225-40b8a8c7c0b5" providerId="AD" clId="Web-{459C4B1C-EB45-4F72-37EA-04361AB7601D}" dt="2021-03-15T17:56:21.702" v="124" actId="1076"/>
          <ac:picMkLst>
            <pc:docMk/>
            <pc:sldMk cId="1948050854" sldId="314"/>
            <ac:picMk id="5122" creationId="{FCF55B45-D58E-4F57-AE59-6D67D8935F4F}"/>
          </ac:picMkLst>
        </pc:picChg>
        <pc:picChg chg="mod">
          <ac:chgData name="MICHIELIN Lucia" userId="S::lmichiel@ed.ac.uk::25d60082-b225-463e-a225-40b8a8c7c0b5" providerId="AD" clId="Web-{459C4B1C-EB45-4F72-37EA-04361AB7601D}" dt="2021-03-15T17:56:26.437" v="125" actId="1076"/>
          <ac:picMkLst>
            <pc:docMk/>
            <pc:sldMk cId="1948050854" sldId="314"/>
            <ac:picMk id="5124" creationId="{37396FE8-087B-4561-BDC6-5D1D858D7639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7:56:52.438" v="131" actId="1076"/>
        <pc:sldMkLst>
          <pc:docMk/>
          <pc:sldMk cId="1345759963" sldId="315"/>
        </pc:sldMkLst>
        <pc:spChg chg="mod">
          <ac:chgData name="MICHIELIN Lucia" userId="S::lmichiel@ed.ac.uk::25d60082-b225-463e-a225-40b8a8c7c0b5" providerId="AD" clId="Web-{459C4B1C-EB45-4F72-37EA-04361AB7601D}" dt="2021-03-15T17:56:43.641" v="129" actId="1076"/>
          <ac:spMkLst>
            <pc:docMk/>
            <pc:sldMk cId="1345759963" sldId="315"/>
            <ac:spMk id="5" creationId="{BCADC268-F37B-4763-95F7-0B8DEB997F37}"/>
          </ac:spMkLst>
        </pc:spChg>
        <pc:spChg chg="add">
          <ac:chgData name="MICHIELIN Lucia" userId="S::lmichiel@ed.ac.uk::25d60082-b225-463e-a225-40b8a8c7c0b5" providerId="AD" clId="Web-{459C4B1C-EB45-4F72-37EA-04361AB7601D}" dt="2021-03-15T17:49:57.513" v="28"/>
          <ac:spMkLst>
            <pc:docMk/>
            <pc:sldMk cId="1345759963" sldId="315"/>
            <ac:spMk id="7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49:57.513" v="28"/>
          <ac:spMkLst>
            <pc:docMk/>
            <pc:sldMk cId="1345759963" sldId="315"/>
            <ac:spMk id="9" creationId="{3010CF1B-CEDE-427E-B75E-130616703234}"/>
          </ac:spMkLst>
        </pc:spChg>
        <pc:picChg chg="mod">
          <ac:chgData name="MICHIELIN Lucia" userId="S::lmichiel@ed.ac.uk::25d60082-b225-463e-a225-40b8a8c7c0b5" providerId="AD" clId="Web-{459C4B1C-EB45-4F72-37EA-04361AB7601D}" dt="2021-03-15T17:56:40.031" v="128" actId="14100"/>
          <ac:picMkLst>
            <pc:docMk/>
            <pc:sldMk cId="1345759963" sldId="315"/>
            <ac:picMk id="4" creationId="{FD22A4CF-5490-4C96-85A4-780F1F85B5E7}"/>
          </ac:picMkLst>
        </pc:picChg>
        <pc:picChg chg="add">
          <ac:chgData name="MICHIELIN Lucia" userId="S::lmichiel@ed.ac.uk::25d60082-b225-463e-a225-40b8a8c7c0b5" providerId="AD" clId="Web-{459C4B1C-EB45-4F72-37EA-04361AB7601D}" dt="2021-03-15T17:49:57.513" v="28"/>
          <ac:picMkLst>
            <pc:docMk/>
            <pc:sldMk cId="1345759963" sldId="315"/>
            <ac:picMk id="8" creationId="{CE96DEA9-6230-474B-885B-AFB46A2A9C77}"/>
          </ac:picMkLst>
        </pc:picChg>
        <pc:picChg chg="mod">
          <ac:chgData name="MICHIELIN Lucia" userId="S::lmichiel@ed.ac.uk::25d60082-b225-463e-a225-40b8a8c7c0b5" providerId="AD" clId="Web-{459C4B1C-EB45-4F72-37EA-04361AB7601D}" dt="2021-03-15T17:56:52.438" v="131" actId="1076"/>
          <ac:picMkLst>
            <pc:docMk/>
            <pc:sldMk cId="1345759963" sldId="315"/>
            <ac:picMk id="4098" creationId="{7FDC5DBE-D8CB-4A57-B6FB-D0219F5865DF}"/>
          </ac:picMkLst>
        </pc:picChg>
        <pc:picChg chg="mod">
          <ac:chgData name="MICHIELIN Lucia" userId="S::lmichiel@ed.ac.uk::25d60082-b225-463e-a225-40b8a8c7c0b5" providerId="AD" clId="Web-{459C4B1C-EB45-4F72-37EA-04361AB7601D}" dt="2021-03-15T17:56:45.844" v="130" actId="1076"/>
          <ac:picMkLst>
            <pc:docMk/>
            <pc:sldMk cId="1345759963" sldId="315"/>
            <ac:picMk id="4100" creationId="{30A6AA1F-5FA5-4604-9F9B-E4F9E6DA34E3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7:57:18.424" v="139" actId="1076"/>
        <pc:sldMkLst>
          <pc:docMk/>
          <pc:sldMk cId="4167605000" sldId="318"/>
        </pc:sldMkLst>
        <pc:spChg chg="mod">
          <ac:chgData name="MICHIELIN Lucia" userId="S::lmichiel@ed.ac.uk::25d60082-b225-463e-a225-40b8a8c7c0b5" providerId="AD" clId="Web-{459C4B1C-EB45-4F72-37EA-04361AB7601D}" dt="2021-03-15T17:57:03.657" v="133" actId="1076"/>
          <ac:spMkLst>
            <pc:docMk/>
            <pc:sldMk cId="4167605000" sldId="318"/>
            <ac:spMk id="2" creationId="{35CC75D7-6232-4FDF-9408-1B2902C5134D}"/>
          </ac:spMkLst>
        </pc:spChg>
        <pc:spChg chg="mod">
          <ac:chgData name="MICHIELIN Lucia" userId="S::lmichiel@ed.ac.uk::25d60082-b225-463e-a225-40b8a8c7c0b5" providerId="AD" clId="Web-{459C4B1C-EB45-4F72-37EA-04361AB7601D}" dt="2021-03-15T17:57:18.408" v="137" actId="1076"/>
          <ac:spMkLst>
            <pc:docMk/>
            <pc:sldMk cId="4167605000" sldId="318"/>
            <ac:spMk id="4" creationId="{F1B99E2B-C777-4363-9AF8-AC2542CC0FFB}"/>
          </ac:spMkLst>
        </pc:spChg>
        <pc:spChg chg="mod">
          <ac:chgData name="MICHIELIN Lucia" userId="S::lmichiel@ed.ac.uk::25d60082-b225-463e-a225-40b8a8c7c0b5" providerId="AD" clId="Web-{459C4B1C-EB45-4F72-37EA-04361AB7601D}" dt="2021-03-15T17:57:18.424" v="138" actId="1076"/>
          <ac:spMkLst>
            <pc:docMk/>
            <pc:sldMk cId="4167605000" sldId="318"/>
            <ac:spMk id="8" creationId="{ED399966-CC58-4DE8-AE4F-69AE2E4853C5}"/>
          </ac:spMkLst>
        </pc:spChg>
        <pc:spChg chg="mod">
          <ac:chgData name="MICHIELIN Lucia" userId="S::lmichiel@ed.ac.uk::25d60082-b225-463e-a225-40b8a8c7c0b5" providerId="AD" clId="Web-{459C4B1C-EB45-4F72-37EA-04361AB7601D}" dt="2021-03-15T17:57:18.424" v="139" actId="1076"/>
          <ac:spMkLst>
            <pc:docMk/>
            <pc:sldMk cId="4167605000" sldId="318"/>
            <ac:spMk id="9" creationId="{3F229841-EEE0-46A3-9C8A-43898454C0BA}"/>
          </ac:spMkLst>
        </pc:spChg>
        <pc:spChg chg="add">
          <ac:chgData name="MICHIELIN Lucia" userId="S::lmichiel@ed.ac.uk::25d60082-b225-463e-a225-40b8a8c7c0b5" providerId="AD" clId="Web-{459C4B1C-EB45-4F72-37EA-04361AB7601D}" dt="2021-03-15T17:49:59.779" v="29"/>
          <ac:spMkLst>
            <pc:docMk/>
            <pc:sldMk cId="4167605000" sldId="318"/>
            <ac:spMk id="10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49:59.779" v="29"/>
          <ac:spMkLst>
            <pc:docMk/>
            <pc:sldMk cId="4167605000" sldId="318"/>
            <ac:spMk id="12" creationId="{3010CF1B-CEDE-427E-B75E-130616703234}"/>
          </ac:spMkLst>
        </pc:spChg>
        <pc:picChg chg="mod">
          <ac:chgData name="MICHIELIN Lucia" userId="S::lmichiel@ed.ac.uk::25d60082-b225-463e-a225-40b8a8c7c0b5" providerId="AD" clId="Web-{459C4B1C-EB45-4F72-37EA-04361AB7601D}" dt="2021-03-15T17:57:00.860" v="132" actId="14100"/>
          <ac:picMkLst>
            <pc:docMk/>
            <pc:sldMk cId="4167605000" sldId="318"/>
            <ac:picMk id="5" creationId="{9BE0F543-ADD8-4647-B8BE-B55EFDFBB8D0}"/>
          </ac:picMkLst>
        </pc:picChg>
        <pc:picChg chg="add">
          <ac:chgData name="MICHIELIN Lucia" userId="S::lmichiel@ed.ac.uk::25d60082-b225-463e-a225-40b8a8c7c0b5" providerId="AD" clId="Web-{459C4B1C-EB45-4F72-37EA-04361AB7601D}" dt="2021-03-15T17:49:59.779" v="29"/>
          <ac:picMkLst>
            <pc:docMk/>
            <pc:sldMk cId="4167605000" sldId="318"/>
            <ac:picMk id="11" creationId="{CE96DEA9-6230-474B-885B-AFB46A2A9C77}"/>
          </ac:picMkLst>
        </pc:picChg>
        <pc:picChg chg="mod">
          <ac:chgData name="MICHIELIN Lucia" userId="S::lmichiel@ed.ac.uk::25d60082-b225-463e-a225-40b8a8c7c0b5" providerId="AD" clId="Web-{459C4B1C-EB45-4F72-37EA-04361AB7601D}" dt="2021-03-15T17:57:09.298" v="134" actId="1076"/>
          <ac:picMkLst>
            <pc:docMk/>
            <pc:sldMk cId="4167605000" sldId="318"/>
            <ac:picMk id="6146" creationId="{47716B7B-F7F4-44E1-805D-64EBE37FDFB3}"/>
          </ac:picMkLst>
        </pc:picChg>
        <pc:picChg chg="mod">
          <ac:chgData name="MICHIELIN Lucia" userId="S::lmichiel@ed.ac.uk::25d60082-b225-463e-a225-40b8a8c7c0b5" providerId="AD" clId="Web-{459C4B1C-EB45-4F72-37EA-04361AB7601D}" dt="2021-03-15T17:57:09.314" v="135" actId="1076"/>
          <ac:picMkLst>
            <pc:docMk/>
            <pc:sldMk cId="4167605000" sldId="318"/>
            <ac:picMk id="6148" creationId="{13A29018-5EFF-4EF4-913E-7D0CAE3C5CF2}"/>
          </ac:picMkLst>
        </pc:picChg>
        <pc:picChg chg="mod">
          <ac:chgData name="MICHIELIN Lucia" userId="S::lmichiel@ed.ac.uk::25d60082-b225-463e-a225-40b8a8c7c0b5" providerId="AD" clId="Web-{459C4B1C-EB45-4F72-37EA-04361AB7601D}" dt="2021-03-15T17:57:09.345" v="136" actId="1076"/>
          <ac:picMkLst>
            <pc:docMk/>
            <pc:sldMk cId="4167605000" sldId="318"/>
            <ac:picMk id="6150" creationId="{DFCF3972-4C01-4D3C-B797-6287368B716B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7:57:48.800" v="145" actId="1076"/>
        <pc:sldMkLst>
          <pc:docMk/>
          <pc:sldMk cId="3479591008" sldId="319"/>
        </pc:sldMkLst>
        <pc:spChg chg="mod">
          <ac:chgData name="MICHIELIN Lucia" userId="S::lmichiel@ed.ac.uk::25d60082-b225-463e-a225-40b8a8c7c0b5" providerId="AD" clId="Web-{459C4B1C-EB45-4F72-37EA-04361AB7601D}" dt="2021-03-15T17:57:39.253" v="143" actId="1076"/>
          <ac:spMkLst>
            <pc:docMk/>
            <pc:sldMk cId="3479591008" sldId="319"/>
            <ac:spMk id="2" creationId="{35CC75D7-6232-4FDF-9408-1B2902C5134D}"/>
          </ac:spMkLst>
        </pc:spChg>
        <pc:spChg chg="add">
          <ac:chgData name="MICHIELIN Lucia" userId="S::lmichiel@ed.ac.uk::25d60082-b225-463e-a225-40b8a8c7c0b5" providerId="AD" clId="Web-{459C4B1C-EB45-4F72-37EA-04361AB7601D}" dt="2021-03-15T17:50:02.185" v="30"/>
          <ac:spMkLst>
            <pc:docMk/>
            <pc:sldMk cId="3479591008" sldId="319"/>
            <ac:spMk id="6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50:02.185" v="30"/>
          <ac:spMkLst>
            <pc:docMk/>
            <pc:sldMk cId="3479591008" sldId="319"/>
            <ac:spMk id="8" creationId="{3010CF1B-CEDE-427E-B75E-130616703234}"/>
          </ac:spMkLst>
        </pc:spChg>
        <pc:picChg chg="mod">
          <ac:chgData name="MICHIELIN Lucia" userId="S::lmichiel@ed.ac.uk::25d60082-b225-463e-a225-40b8a8c7c0b5" providerId="AD" clId="Web-{459C4B1C-EB45-4F72-37EA-04361AB7601D}" dt="2021-03-15T17:57:35.924" v="142" actId="14100"/>
          <ac:picMkLst>
            <pc:docMk/>
            <pc:sldMk cId="3479591008" sldId="319"/>
            <ac:picMk id="5" creationId="{9BE0F543-ADD8-4647-B8BE-B55EFDFBB8D0}"/>
          </ac:picMkLst>
        </pc:picChg>
        <pc:picChg chg="add">
          <ac:chgData name="MICHIELIN Lucia" userId="S::lmichiel@ed.ac.uk::25d60082-b225-463e-a225-40b8a8c7c0b5" providerId="AD" clId="Web-{459C4B1C-EB45-4F72-37EA-04361AB7601D}" dt="2021-03-15T17:50:02.185" v="30"/>
          <ac:picMkLst>
            <pc:docMk/>
            <pc:sldMk cId="3479591008" sldId="319"/>
            <ac:picMk id="7" creationId="{CE96DEA9-6230-474B-885B-AFB46A2A9C77}"/>
          </ac:picMkLst>
        </pc:picChg>
        <pc:picChg chg="mod">
          <ac:chgData name="MICHIELIN Lucia" userId="S::lmichiel@ed.ac.uk::25d60082-b225-463e-a225-40b8a8c7c0b5" providerId="AD" clId="Web-{459C4B1C-EB45-4F72-37EA-04361AB7601D}" dt="2021-03-15T17:57:48.800" v="145" actId="1076"/>
          <ac:picMkLst>
            <pc:docMk/>
            <pc:sldMk cId="3479591008" sldId="319"/>
            <ac:picMk id="8194" creationId="{85BF311D-F404-4ED0-BD69-578F1F0DC28F}"/>
          </ac:picMkLst>
        </pc:picChg>
      </pc:sldChg>
      <pc:sldChg chg="addSp delSp modSp">
        <pc:chgData name="MICHIELIN Lucia" userId="S::lmichiel@ed.ac.uk::25d60082-b225-463e-a225-40b8a8c7c0b5" providerId="AD" clId="Web-{459C4B1C-EB45-4F72-37EA-04361AB7601D}" dt="2021-03-15T17:58:51.256" v="162"/>
        <pc:sldMkLst>
          <pc:docMk/>
          <pc:sldMk cId="2480161585" sldId="320"/>
        </pc:sldMkLst>
        <pc:spChg chg="mod">
          <ac:chgData name="MICHIELIN Lucia" userId="S::lmichiel@ed.ac.uk::25d60082-b225-463e-a225-40b8a8c7c0b5" providerId="AD" clId="Web-{459C4B1C-EB45-4F72-37EA-04361AB7601D}" dt="2021-03-15T17:58:20.067" v="155" actId="1076"/>
          <ac:spMkLst>
            <pc:docMk/>
            <pc:sldMk cId="2480161585" sldId="320"/>
            <ac:spMk id="2" creationId="{35CC75D7-6232-4FDF-9408-1B2902C5134D}"/>
          </ac:spMkLst>
        </pc:spChg>
        <pc:spChg chg="mod">
          <ac:chgData name="MICHIELIN Lucia" userId="S::lmichiel@ed.ac.uk::25d60082-b225-463e-a225-40b8a8c7c0b5" providerId="AD" clId="Web-{459C4B1C-EB45-4F72-37EA-04361AB7601D}" dt="2021-03-15T17:58:43.459" v="156" actId="1076"/>
          <ac:spMkLst>
            <pc:docMk/>
            <pc:sldMk cId="2480161585" sldId="320"/>
            <ac:spMk id="7" creationId="{48068684-196F-4DDB-861D-AF231D66F6E6}"/>
          </ac:spMkLst>
        </pc:spChg>
        <pc:spChg chg="mod">
          <ac:chgData name="MICHIELIN Lucia" userId="S::lmichiel@ed.ac.uk::25d60082-b225-463e-a225-40b8a8c7c0b5" providerId="AD" clId="Web-{459C4B1C-EB45-4F72-37EA-04361AB7601D}" dt="2021-03-15T17:58:43.490" v="159" actId="1076"/>
          <ac:spMkLst>
            <pc:docMk/>
            <pc:sldMk cId="2480161585" sldId="320"/>
            <ac:spMk id="8" creationId="{D819D5F2-B7D4-4358-9B3C-6B1E2AC411B8}"/>
          </ac:spMkLst>
        </pc:spChg>
        <pc:spChg chg="mod">
          <ac:chgData name="MICHIELIN Lucia" userId="S::lmichiel@ed.ac.uk::25d60082-b225-463e-a225-40b8a8c7c0b5" providerId="AD" clId="Web-{459C4B1C-EB45-4F72-37EA-04361AB7601D}" dt="2021-03-15T17:58:43.459" v="157" actId="1076"/>
          <ac:spMkLst>
            <pc:docMk/>
            <pc:sldMk cId="2480161585" sldId="320"/>
            <ac:spMk id="9" creationId="{75A2A915-DC34-45E6-9253-15E3134E3F02}"/>
          </ac:spMkLst>
        </pc:spChg>
        <pc:spChg chg="add">
          <ac:chgData name="MICHIELIN Lucia" userId="S::lmichiel@ed.ac.uk::25d60082-b225-463e-a225-40b8a8c7c0b5" providerId="AD" clId="Web-{459C4B1C-EB45-4F72-37EA-04361AB7601D}" dt="2021-03-15T17:50:07.014" v="32"/>
          <ac:spMkLst>
            <pc:docMk/>
            <pc:sldMk cId="2480161585" sldId="320"/>
            <ac:spMk id="11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50:07.014" v="32"/>
          <ac:spMkLst>
            <pc:docMk/>
            <pc:sldMk cId="2480161585" sldId="320"/>
            <ac:spMk id="13" creationId="{3010CF1B-CEDE-427E-B75E-130616703234}"/>
          </ac:spMkLst>
        </pc:spChg>
        <pc:picChg chg="mod">
          <ac:chgData name="MICHIELIN Lucia" userId="S::lmichiel@ed.ac.uk::25d60082-b225-463e-a225-40b8a8c7c0b5" providerId="AD" clId="Web-{459C4B1C-EB45-4F72-37EA-04361AB7601D}" dt="2021-03-15T17:58:17.551" v="154" actId="14100"/>
          <ac:picMkLst>
            <pc:docMk/>
            <pc:sldMk cId="2480161585" sldId="320"/>
            <ac:picMk id="5" creationId="{9BE0F543-ADD8-4647-B8BE-B55EFDFBB8D0}"/>
          </ac:picMkLst>
        </pc:picChg>
        <pc:picChg chg="mod">
          <ac:chgData name="MICHIELIN Lucia" userId="S::lmichiel@ed.ac.uk::25d60082-b225-463e-a225-40b8a8c7c0b5" providerId="AD" clId="Web-{459C4B1C-EB45-4F72-37EA-04361AB7601D}" dt="2021-03-15T17:58:43.490" v="158" actId="1076"/>
          <ac:picMkLst>
            <pc:docMk/>
            <pc:sldMk cId="2480161585" sldId="320"/>
            <ac:picMk id="10" creationId="{39896AAF-E695-440B-8499-3E0B284B4B44}"/>
          </ac:picMkLst>
        </pc:picChg>
        <pc:picChg chg="add">
          <ac:chgData name="MICHIELIN Lucia" userId="S::lmichiel@ed.ac.uk::25d60082-b225-463e-a225-40b8a8c7c0b5" providerId="AD" clId="Web-{459C4B1C-EB45-4F72-37EA-04361AB7601D}" dt="2021-03-15T17:50:07.014" v="32"/>
          <ac:picMkLst>
            <pc:docMk/>
            <pc:sldMk cId="2480161585" sldId="320"/>
            <ac:picMk id="12" creationId="{CE96DEA9-6230-474B-885B-AFB46A2A9C77}"/>
          </ac:picMkLst>
        </pc:picChg>
        <pc:picChg chg="del">
          <ac:chgData name="MICHIELIN Lucia" userId="S::lmichiel@ed.ac.uk::25d60082-b225-463e-a225-40b8a8c7c0b5" providerId="AD" clId="Web-{459C4B1C-EB45-4F72-37EA-04361AB7601D}" dt="2021-03-15T17:58:51.256" v="162"/>
          <ac:picMkLst>
            <pc:docMk/>
            <pc:sldMk cId="2480161585" sldId="320"/>
            <ac:picMk id="9218" creationId="{48F19CA3-268C-4DB4-8E9D-ACBD1D297099}"/>
          </ac:picMkLst>
        </pc:picChg>
        <pc:picChg chg="mod">
          <ac:chgData name="MICHIELIN Lucia" userId="S::lmichiel@ed.ac.uk::25d60082-b225-463e-a225-40b8a8c7c0b5" providerId="AD" clId="Web-{459C4B1C-EB45-4F72-37EA-04361AB7601D}" dt="2021-03-15T17:58:43.505" v="160" actId="1076"/>
          <ac:picMkLst>
            <pc:docMk/>
            <pc:sldMk cId="2480161585" sldId="320"/>
            <ac:picMk id="9220" creationId="{1954CE66-15A9-4B9C-B248-DDA9AADE23F9}"/>
          </ac:picMkLst>
        </pc:picChg>
        <pc:picChg chg="mod">
          <ac:chgData name="MICHIELIN Lucia" userId="S::lmichiel@ed.ac.uk::25d60082-b225-463e-a225-40b8a8c7c0b5" providerId="AD" clId="Web-{459C4B1C-EB45-4F72-37EA-04361AB7601D}" dt="2021-03-15T17:58:43.537" v="161" actId="1076"/>
          <ac:picMkLst>
            <pc:docMk/>
            <pc:sldMk cId="2480161585" sldId="320"/>
            <ac:picMk id="9222" creationId="{5942A226-CBF7-4A5B-B188-85FBAFC8E443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7:59:15.022" v="170" actId="1076"/>
        <pc:sldMkLst>
          <pc:docMk/>
          <pc:sldMk cId="2909558345" sldId="321"/>
        </pc:sldMkLst>
        <pc:spChg chg="mod">
          <ac:chgData name="MICHIELIN Lucia" userId="S::lmichiel@ed.ac.uk::25d60082-b225-463e-a225-40b8a8c7c0b5" providerId="AD" clId="Web-{459C4B1C-EB45-4F72-37EA-04361AB7601D}" dt="2021-03-15T17:59:01.194" v="164" actId="1076"/>
          <ac:spMkLst>
            <pc:docMk/>
            <pc:sldMk cId="2909558345" sldId="321"/>
            <ac:spMk id="2" creationId="{35CC75D7-6232-4FDF-9408-1B2902C5134D}"/>
          </ac:spMkLst>
        </pc:spChg>
        <pc:spChg chg="mod">
          <ac:chgData name="MICHIELIN Lucia" userId="S::lmichiel@ed.ac.uk::25d60082-b225-463e-a225-40b8a8c7c0b5" providerId="AD" clId="Web-{459C4B1C-EB45-4F72-37EA-04361AB7601D}" dt="2021-03-15T17:59:14.960" v="165" actId="1076"/>
          <ac:spMkLst>
            <pc:docMk/>
            <pc:sldMk cId="2909558345" sldId="321"/>
            <ac:spMk id="3" creationId="{5C451360-3E69-4CE5-8D12-EA112866C1B4}"/>
          </ac:spMkLst>
        </pc:spChg>
        <pc:spChg chg="mod">
          <ac:chgData name="MICHIELIN Lucia" userId="S::lmichiel@ed.ac.uk::25d60082-b225-463e-a225-40b8a8c7c0b5" providerId="AD" clId="Web-{459C4B1C-EB45-4F72-37EA-04361AB7601D}" dt="2021-03-15T17:59:15.007" v="168" actId="1076"/>
          <ac:spMkLst>
            <pc:docMk/>
            <pc:sldMk cId="2909558345" sldId="321"/>
            <ac:spMk id="4" creationId="{E861E0C7-0C15-4000-918C-EE9B2198B8D4}"/>
          </ac:spMkLst>
        </pc:spChg>
        <pc:spChg chg="mod">
          <ac:chgData name="MICHIELIN Lucia" userId="S::lmichiel@ed.ac.uk::25d60082-b225-463e-a225-40b8a8c7c0b5" providerId="AD" clId="Web-{459C4B1C-EB45-4F72-37EA-04361AB7601D}" dt="2021-03-15T17:59:15.022" v="170" actId="1076"/>
          <ac:spMkLst>
            <pc:docMk/>
            <pc:sldMk cId="2909558345" sldId="321"/>
            <ac:spMk id="6" creationId="{BB3AFCE0-BC44-48F5-9EB2-42F1B08952E8}"/>
          </ac:spMkLst>
        </pc:spChg>
        <pc:spChg chg="add">
          <ac:chgData name="MICHIELIN Lucia" userId="S::lmichiel@ed.ac.uk::25d60082-b225-463e-a225-40b8a8c7c0b5" providerId="AD" clId="Web-{459C4B1C-EB45-4F72-37EA-04361AB7601D}" dt="2021-03-15T17:50:09.467" v="33"/>
          <ac:spMkLst>
            <pc:docMk/>
            <pc:sldMk cId="2909558345" sldId="321"/>
            <ac:spMk id="10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50:09.467" v="33"/>
          <ac:spMkLst>
            <pc:docMk/>
            <pc:sldMk cId="2909558345" sldId="321"/>
            <ac:spMk id="12" creationId="{3010CF1B-CEDE-427E-B75E-130616703234}"/>
          </ac:spMkLst>
        </pc:spChg>
        <pc:picChg chg="mod">
          <ac:chgData name="MICHIELIN Lucia" userId="S::lmichiel@ed.ac.uk::25d60082-b225-463e-a225-40b8a8c7c0b5" providerId="AD" clId="Web-{459C4B1C-EB45-4F72-37EA-04361AB7601D}" dt="2021-03-15T17:58:59.069" v="163" actId="14100"/>
          <ac:picMkLst>
            <pc:docMk/>
            <pc:sldMk cId="2909558345" sldId="321"/>
            <ac:picMk id="5" creationId="{9BE0F543-ADD8-4647-B8BE-B55EFDFBB8D0}"/>
          </ac:picMkLst>
        </pc:picChg>
        <pc:picChg chg="add">
          <ac:chgData name="MICHIELIN Lucia" userId="S::lmichiel@ed.ac.uk::25d60082-b225-463e-a225-40b8a8c7c0b5" providerId="AD" clId="Web-{459C4B1C-EB45-4F72-37EA-04361AB7601D}" dt="2021-03-15T17:50:09.467" v="33"/>
          <ac:picMkLst>
            <pc:docMk/>
            <pc:sldMk cId="2909558345" sldId="321"/>
            <ac:picMk id="11" creationId="{CE96DEA9-6230-474B-885B-AFB46A2A9C77}"/>
          </ac:picMkLst>
        </pc:picChg>
        <pc:picChg chg="mod">
          <ac:chgData name="MICHIELIN Lucia" userId="S::lmichiel@ed.ac.uk::25d60082-b225-463e-a225-40b8a8c7c0b5" providerId="AD" clId="Web-{459C4B1C-EB45-4F72-37EA-04361AB7601D}" dt="2021-03-15T17:59:14.991" v="166" actId="1076"/>
          <ac:picMkLst>
            <pc:docMk/>
            <pc:sldMk cId="2909558345" sldId="321"/>
            <ac:picMk id="10242" creationId="{DED4D4FB-EEA9-4053-B562-002FB43F7BC2}"/>
          </ac:picMkLst>
        </pc:picChg>
        <pc:picChg chg="mod">
          <ac:chgData name="MICHIELIN Lucia" userId="S::lmichiel@ed.ac.uk::25d60082-b225-463e-a225-40b8a8c7c0b5" providerId="AD" clId="Web-{459C4B1C-EB45-4F72-37EA-04361AB7601D}" dt="2021-03-15T17:59:15.007" v="167" actId="1076"/>
          <ac:picMkLst>
            <pc:docMk/>
            <pc:sldMk cId="2909558345" sldId="321"/>
            <ac:picMk id="10244" creationId="{C52B75C9-ABCF-46ED-AA3A-1841310DA27F}"/>
          </ac:picMkLst>
        </pc:picChg>
        <pc:picChg chg="mod">
          <ac:chgData name="MICHIELIN Lucia" userId="S::lmichiel@ed.ac.uk::25d60082-b225-463e-a225-40b8a8c7c0b5" providerId="AD" clId="Web-{459C4B1C-EB45-4F72-37EA-04361AB7601D}" dt="2021-03-15T17:59:15.022" v="169" actId="1076"/>
          <ac:picMkLst>
            <pc:docMk/>
            <pc:sldMk cId="2909558345" sldId="321"/>
            <ac:picMk id="10246" creationId="{C5327EC6-8A70-4E76-B6D6-077483EABAFD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8:00:07.775" v="178" actId="1076"/>
        <pc:sldMkLst>
          <pc:docMk/>
          <pc:sldMk cId="2341866958" sldId="322"/>
        </pc:sldMkLst>
        <pc:spChg chg="mod">
          <ac:chgData name="MICHIELIN Lucia" userId="S::lmichiel@ed.ac.uk::25d60082-b225-463e-a225-40b8a8c7c0b5" providerId="AD" clId="Web-{459C4B1C-EB45-4F72-37EA-04361AB7601D}" dt="2021-03-15T18:00:04.806" v="177" actId="1076"/>
          <ac:spMkLst>
            <pc:docMk/>
            <pc:sldMk cId="2341866958" sldId="322"/>
            <ac:spMk id="5" creationId="{2CDCD8EF-454B-4295-80C5-35EBFBAA39C5}"/>
          </ac:spMkLst>
        </pc:spChg>
        <pc:spChg chg="add">
          <ac:chgData name="MICHIELIN Lucia" userId="S::lmichiel@ed.ac.uk::25d60082-b225-463e-a225-40b8a8c7c0b5" providerId="AD" clId="Web-{459C4B1C-EB45-4F72-37EA-04361AB7601D}" dt="2021-03-15T17:50:19.389" v="36"/>
          <ac:spMkLst>
            <pc:docMk/>
            <pc:sldMk cId="2341866958" sldId="322"/>
            <ac:spMk id="6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50:19.389" v="36"/>
          <ac:spMkLst>
            <pc:docMk/>
            <pc:sldMk cId="2341866958" sldId="322"/>
            <ac:spMk id="8" creationId="{3010CF1B-CEDE-427E-B75E-130616703234}"/>
          </ac:spMkLst>
        </pc:spChg>
        <pc:picChg chg="mod">
          <ac:chgData name="MICHIELIN Lucia" userId="S::lmichiel@ed.ac.uk::25d60082-b225-463e-a225-40b8a8c7c0b5" providerId="AD" clId="Web-{459C4B1C-EB45-4F72-37EA-04361AB7601D}" dt="2021-03-15T18:00:02.259" v="176" actId="14100"/>
          <ac:picMkLst>
            <pc:docMk/>
            <pc:sldMk cId="2341866958" sldId="322"/>
            <ac:picMk id="4" creationId="{B40E8A82-B546-488D-9AC7-E73788B1B335}"/>
          </ac:picMkLst>
        </pc:picChg>
        <pc:picChg chg="add">
          <ac:chgData name="MICHIELIN Lucia" userId="S::lmichiel@ed.ac.uk::25d60082-b225-463e-a225-40b8a8c7c0b5" providerId="AD" clId="Web-{459C4B1C-EB45-4F72-37EA-04361AB7601D}" dt="2021-03-15T17:50:19.389" v="36"/>
          <ac:picMkLst>
            <pc:docMk/>
            <pc:sldMk cId="2341866958" sldId="322"/>
            <ac:picMk id="7" creationId="{CE96DEA9-6230-474B-885B-AFB46A2A9C77}"/>
          </ac:picMkLst>
        </pc:picChg>
        <pc:picChg chg="mod">
          <ac:chgData name="MICHIELIN Lucia" userId="S::lmichiel@ed.ac.uk::25d60082-b225-463e-a225-40b8a8c7c0b5" providerId="AD" clId="Web-{459C4B1C-EB45-4F72-37EA-04361AB7601D}" dt="2021-03-15T18:00:07.775" v="178" actId="1076"/>
          <ac:picMkLst>
            <pc:docMk/>
            <pc:sldMk cId="2341866958" sldId="322"/>
            <ac:picMk id="10" creationId="{EA57AB51-D629-4C76-A79B-3671B648D780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8:00:29.666" v="184" actId="1076"/>
        <pc:sldMkLst>
          <pc:docMk/>
          <pc:sldMk cId="227756537" sldId="323"/>
        </pc:sldMkLst>
        <pc:spChg chg="mod">
          <ac:chgData name="MICHIELIN Lucia" userId="S::lmichiel@ed.ac.uk::25d60082-b225-463e-a225-40b8a8c7c0b5" providerId="AD" clId="Web-{459C4B1C-EB45-4F72-37EA-04361AB7601D}" dt="2021-03-15T18:00:29.666" v="184" actId="1076"/>
          <ac:spMkLst>
            <pc:docMk/>
            <pc:sldMk cId="227756537" sldId="323"/>
            <ac:spMk id="3" creationId="{5BC6A165-7A67-4ABE-B14C-EB4372304D29}"/>
          </ac:spMkLst>
        </pc:spChg>
        <pc:spChg chg="mod">
          <ac:chgData name="MICHIELIN Lucia" userId="S::lmichiel@ed.ac.uk::25d60082-b225-463e-a225-40b8a8c7c0b5" providerId="AD" clId="Web-{459C4B1C-EB45-4F72-37EA-04361AB7601D}" dt="2021-03-15T18:00:17.885" v="180" actId="1076"/>
          <ac:spMkLst>
            <pc:docMk/>
            <pc:sldMk cId="227756537" sldId="323"/>
            <ac:spMk id="5" creationId="{2CDCD8EF-454B-4295-80C5-35EBFBAA39C5}"/>
          </ac:spMkLst>
        </pc:spChg>
        <pc:spChg chg="add">
          <ac:chgData name="MICHIELIN Lucia" userId="S::lmichiel@ed.ac.uk::25d60082-b225-463e-a225-40b8a8c7c0b5" providerId="AD" clId="Web-{459C4B1C-EB45-4F72-37EA-04361AB7601D}" dt="2021-03-15T17:50:22.327" v="37"/>
          <ac:spMkLst>
            <pc:docMk/>
            <pc:sldMk cId="227756537" sldId="323"/>
            <ac:spMk id="7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50:22.327" v="37"/>
          <ac:spMkLst>
            <pc:docMk/>
            <pc:sldMk cId="227756537" sldId="323"/>
            <ac:spMk id="9" creationId="{3010CF1B-CEDE-427E-B75E-130616703234}"/>
          </ac:spMkLst>
        </pc:spChg>
        <pc:spChg chg="mod">
          <ac:chgData name="MICHIELIN Lucia" userId="S::lmichiel@ed.ac.uk::25d60082-b225-463e-a225-40b8a8c7c0b5" providerId="AD" clId="Web-{459C4B1C-EB45-4F72-37EA-04361AB7601D}" dt="2021-03-15T18:00:25.900" v="183" actId="1076"/>
          <ac:spMkLst>
            <pc:docMk/>
            <pc:sldMk cId="227756537" sldId="323"/>
            <ac:spMk id="11" creationId="{73D03A04-76F5-4164-93D9-E6AF3FB8BE2D}"/>
          </ac:spMkLst>
        </pc:spChg>
        <pc:picChg chg="mod">
          <ac:chgData name="MICHIELIN Lucia" userId="S::lmichiel@ed.ac.uk::25d60082-b225-463e-a225-40b8a8c7c0b5" providerId="AD" clId="Web-{459C4B1C-EB45-4F72-37EA-04361AB7601D}" dt="2021-03-15T18:00:23.166" v="182" actId="1076"/>
          <ac:picMkLst>
            <pc:docMk/>
            <pc:sldMk cId="227756537" sldId="323"/>
            <ac:picMk id="2" creationId="{2C985193-5434-4F81-AE8F-87195B8E4687}"/>
          </ac:picMkLst>
        </pc:picChg>
        <pc:picChg chg="mod">
          <ac:chgData name="MICHIELIN Lucia" userId="S::lmichiel@ed.ac.uk::25d60082-b225-463e-a225-40b8a8c7c0b5" providerId="AD" clId="Web-{459C4B1C-EB45-4F72-37EA-04361AB7601D}" dt="2021-03-15T18:00:15.713" v="179" actId="14100"/>
          <ac:picMkLst>
            <pc:docMk/>
            <pc:sldMk cId="227756537" sldId="323"/>
            <ac:picMk id="4" creationId="{B40E8A82-B546-488D-9AC7-E73788B1B335}"/>
          </ac:picMkLst>
        </pc:picChg>
        <pc:picChg chg="add">
          <ac:chgData name="MICHIELIN Lucia" userId="S::lmichiel@ed.ac.uk::25d60082-b225-463e-a225-40b8a8c7c0b5" providerId="AD" clId="Web-{459C4B1C-EB45-4F72-37EA-04361AB7601D}" dt="2021-03-15T17:50:22.327" v="37"/>
          <ac:picMkLst>
            <pc:docMk/>
            <pc:sldMk cId="227756537" sldId="323"/>
            <ac:picMk id="8" creationId="{CE96DEA9-6230-474B-885B-AFB46A2A9C77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8:00:53.605" v="191" actId="14100"/>
        <pc:sldMkLst>
          <pc:docMk/>
          <pc:sldMk cId="734915167" sldId="324"/>
        </pc:sldMkLst>
        <pc:spChg chg="mod">
          <ac:chgData name="MICHIELIN Lucia" userId="S::lmichiel@ed.ac.uk::25d60082-b225-463e-a225-40b8a8c7c0b5" providerId="AD" clId="Web-{459C4B1C-EB45-4F72-37EA-04361AB7601D}" dt="2021-03-15T18:00:50.167" v="190" actId="1076"/>
          <ac:spMkLst>
            <pc:docMk/>
            <pc:sldMk cId="734915167" sldId="324"/>
            <ac:spMk id="3" creationId="{5BC6A165-7A67-4ABE-B14C-EB4372304D29}"/>
          </ac:spMkLst>
        </pc:spChg>
        <pc:spChg chg="mod">
          <ac:chgData name="MICHIELIN Lucia" userId="S::lmichiel@ed.ac.uk::25d60082-b225-463e-a225-40b8a8c7c0b5" providerId="AD" clId="Web-{459C4B1C-EB45-4F72-37EA-04361AB7601D}" dt="2021-03-15T18:00:42.557" v="187" actId="1076"/>
          <ac:spMkLst>
            <pc:docMk/>
            <pc:sldMk cId="734915167" sldId="324"/>
            <ac:spMk id="5" creationId="{2CDCD8EF-454B-4295-80C5-35EBFBAA39C5}"/>
          </ac:spMkLst>
        </pc:spChg>
        <pc:spChg chg="add">
          <ac:chgData name="MICHIELIN Lucia" userId="S::lmichiel@ed.ac.uk::25d60082-b225-463e-a225-40b8a8c7c0b5" providerId="AD" clId="Web-{459C4B1C-EB45-4F72-37EA-04361AB7601D}" dt="2021-03-15T17:50:26.812" v="38"/>
          <ac:spMkLst>
            <pc:docMk/>
            <pc:sldMk cId="734915167" sldId="324"/>
            <ac:spMk id="7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50:26.812" v="38"/>
          <ac:spMkLst>
            <pc:docMk/>
            <pc:sldMk cId="734915167" sldId="324"/>
            <ac:spMk id="9" creationId="{3010CF1B-CEDE-427E-B75E-130616703234}"/>
          </ac:spMkLst>
        </pc:spChg>
        <pc:spChg chg="mod">
          <ac:chgData name="MICHIELIN Lucia" userId="S::lmichiel@ed.ac.uk::25d60082-b225-463e-a225-40b8a8c7c0b5" providerId="AD" clId="Web-{459C4B1C-EB45-4F72-37EA-04361AB7601D}" dt="2021-03-15T18:00:47.511" v="189" actId="1076"/>
          <ac:spMkLst>
            <pc:docMk/>
            <pc:sldMk cId="734915167" sldId="324"/>
            <ac:spMk id="11" creationId="{73D03A04-76F5-4164-93D9-E6AF3FB8BE2D}"/>
          </ac:spMkLst>
        </pc:spChg>
        <pc:picChg chg="mod">
          <ac:chgData name="MICHIELIN Lucia" userId="S::lmichiel@ed.ac.uk::25d60082-b225-463e-a225-40b8a8c7c0b5" providerId="AD" clId="Web-{459C4B1C-EB45-4F72-37EA-04361AB7601D}" dt="2021-03-15T18:00:39.792" v="186" actId="14100"/>
          <ac:picMkLst>
            <pc:docMk/>
            <pc:sldMk cId="734915167" sldId="324"/>
            <ac:picMk id="4" creationId="{B40E8A82-B546-488D-9AC7-E73788B1B335}"/>
          </ac:picMkLst>
        </pc:picChg>
        <pc:picChg chg="mod">
          <ac:chgData name="MICHIELIN Lucia" userId="S::lmichiel@ed.ac.uk::25d60082-b225-463e-a225-40b8a8c7c0b5" providerId="AD" clId="Web-{459C4B1C-EB45-4F72-37EA-04361AB7601D}" dt="2021-03-15T18:00:53.605" v="191" actId="14100"/>
          <ac:picMkLst>
            <pc:docMk/>
            <pc:sldMk cId="734915167" sldId="324"/>
            <ac:picMk id="6" creationId="{E70C00D1-9966-4E8F-9E4B-1EB382FB3946}"/>
          </ac:picMkLst>
        </pc:picChg>
        <pc:picChg chg="add">
          <ac:chgData name="MICHIELIN Lucia" userId="S::lmichiel@ed.ac.uk::25d60082-b225-463e-a225-40b8a8c7c0b5" providerId="AD" clId="Web-{459C4B1C-EB45-4F72-37EA-04361AB7601D}" dt="2021-03-15T17:50:26.812" v="38"/>
          <ac:picMkLst>
            <pc:docMk/>
            <pc:sldMk cId="734915167" sldId="324"/>
            <ac:picMk id="8" creationId="{CE96DEA9-6230-474B-885B-AFB46A2A9C77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8:01:12.231" v="196" actId="1076"/>
        <pc:sldMkLst>
          <pc:docMk/>
          <pc:sldMk cId="3715008806" sldId="325"/>
        </pc:sldMkLst>
        <pc:spChg chg="mod">
          <ac:chgData name="MICHIELIN Lucia" userId="S::lmichiel@ed.ac.uk::25d60082-b225-463e-a225-40b8a8c7c0b5" providerId="AD" clId="Web-{459C4B1C-EB45-4F72-37EA-04361AB7601D}" dt="2021-03-15T18:01:12.231" v="196" actId="1076"/>
          <ac:spMkLst>
            <pc:docMk/>
            <pc:sldMk cId="3715008806" sldId="325"/>
            <ac:spMk id="3" creationId="{5BC6A165-7A67-4ABE-B14C-EB4372304D29}"/>
          </ac:spMkLst>
        </pc:spChg>
        <pc:spChg chg="mod">
          <ac:chgData name="MICHIELIN Lucia" userId="S::lmichiel@ed.ac.uk::25d60082-b225-463e-a225-40b8a8c7c0b5" providerId="AD" clId="Web-{459C4B1C-EB45-4F72-37EA-04361AB7601D}" dt="2021-03-15T18:01:04.215" v="193" actId="1076"/>
          <ac:spMkLst>
            <pc:docMk/>
            <pc:sldMk cId="3715008806" sldId="325"/>
            <ac:spMk id="5" creationId="{2CDCD8EF-454B-4295-80C5-35EBFBAA39C5}"/>
          </ac:spMkLst>
        </pc:spChg>
        <pc:spChg chg="add">
          <ac:chgData name="MICHIELIN Lucia" userId="S::lmichiel@ed.ac.uk::25d60082-b225-463e-a225-40b8a8c7c0b5" providerId="AD" clId="Web-{459C4B1C-EB45-4F72-37EA-04361AB7601D}" dt="2021-03-15T17:50:28.624" v="39"/>
          <ac:spMkLst>
            <pc:docMk/>
            <pc:sldMk cId="3715008806" sldId="325"/>
            <ac:spMk id="7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50:28.624" v="39"/>
          <ac:spMkLst>
            <pc:docMk/>
            <pc:sldMk cId="3715008806" sldId="325"/>
            <ac:spMk id="9" creationId="{3010CF1B-CEDE-427E-B75E-130616703234}"/>
          </ac:spMkLst>
        </pc:spChg>
        <pc:spChg chg="mod">
          <ac:chgData name="MICHIELIN Lucia" userId="S::lmichiel@ed.ac.uk::25d60082-b225-463e-a225-40b8a8c7c0b5" providerId="AD" clId="Web-{459C4B1C-EB45-4F72-37EA-04361AB7601D}" dt="2021-03-15T18:01:09.637" v="195" actId="1076"/>
          <ac:spMkLst>
            <pc:docMk/>
            <pc:sldMk cId="3715008806" sldId="325"/>
            <ac:spMk id="11" creationId="{73D03A04-76F5-4164-93D9-E6AF3FB8BE2D}"/>
          </ac:spMkLst>
        </pc:spChg>
        <pc:picChg chg="mod">
          <ac:chgData name="MICHIELIN Lucia" userId="S::lmichiel@ed.ac.uk::25d60082-b225-463e-a225-40b8a8c7c0b5" providerId="AD" clId="Web-{459C4B1C-EB45-4F72-37EA-04361AB7601D}" dt="2021-03-15T18:01:06.340" v="194" actId="1076"/>
          <ac:picMkLst>
            <pc:docMk/>
            <pc:sldMk cId="3715008806" sldId="325"/>
            <ac:picMk id="2" creationId="{7EBE453E-B2FD-4886-94CD-E1896295FEC0}"/>
          </ac:picMkLst>
        </pc:picChg>
        <pc:picChg chg="mod">
          <ac:chgData name="MICHIELIN Lucia" userId="S::lmichiel@ed.ac.uk::25d60082-b225-463e-a225-40b8a8c7c0b5" providerId="AD" clId="Web-{459C4B1C-EB45-4F72-37EA-04361AB7601D}" dt="2021-03-15T18:01:01.293" v="192" actId="14100"/>
          <ac:picMkLst>
            <pc:docMk/>
            <pc:sldMk cId="3715008806" sldId="325"/>
            <ac:picMk id="4" creationId="{B40E8A82-B546-488D-9AC7-E73788B1B335}"/>
          </ac:picMkLst>
        </pc:picChg>
        <pc:picChg chg="add">
          <ac:chgData name="MICHIELIN Lucia" userId="S::lmichiel@ed.ac.uk::25d60082-b225-463e-a225-40b8a8c7c0b5" providerId="AD" clId="Web-{459C4B1C-EB45-4F72-37EA-04361AB7601D}" dt="2021-03-15T17:50:28.624" v="39"/>
          <ac:picMkLst>
            <pc:docMk/>
            <pc:sldMk cId="3715008806" sldId="325"/>
            <ac:picMk id="8" creationId="{CE96DEA9-6230-474B-885B-AFB46A2A9C77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8:01:32.044" v="203" actId="1076"/>
        <pc:sldMkLst>
          <pc:docMk/>
          <pc:sldMk cId="2211816785" sldId="326"/>
        </pc:sldMkLst>
        <pc:spChg chg="mod">
          <ac:chgData name="MICHIELIN Lucia" userId="S::lmichiel@ed.ac.uk::25d60082-b225-463e-a225-40b8a8c7c0b5" providerId="AD" clId="Web-{459C4B1C-EB45-4F72-37EA-04361AB7601D}" dt="2021-03-15T18:01:32.044" v="203" actId="1076"/>
          <ac:spMkLst>
            <pc:docMk/>
            <pc:sldMk cId="2211816785" sldId="326"/>
            <ac:spMk id="3" creationId="{5BC6A165-7A67-4ABE-B14C-EB4372304D29}"/>
          </ac:spMkLst>
        </pc:spChg>
        <pc:spChg chg="mod">
          <ac:chgData name="MICHIELIN Lucia" userId="S::lmichiel@ed.ac.uk::25d60082-b225-463e-a225-40b8a8c7c0b5" providerId="AD" clId="Web-{459C4B1C-EB45-4F72-37EA-04361AB7601D}" dt="2021-03-15T18:01:24.872" v="200" actId="1076"/>
          <ac:spMkLst>
            <pc:docMk/>
            <pc:sldMk cId="2211816785" sldId="326"/>
            <ac:spMk id="5" creationId="{2CDCD8EF-454B-4295-80C5-35EBFBAA39C5}"/>
          </ac:spMkLst>
        </pc:spChg>
        <pc:spChg chg="add">
          <ac:chgData name="MICHIELIN Lucia" userId="S::lmichiel@ed.ac.uk::25d60082-b225-463e-a225-40b8a8c7c0b5" providerId="AD" clId="Web-{459C4B1C-EB45-4F72-37EA-04361AB7601D}" dt="2021-03-15T17:50:31.374" v="40"/>
          <ac:spMkLst>
            <pc:docMk/>
            <pc:sldMk cId="2211816785" sldId="326"/>
            <ac:spMk id="7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50:31.374" v="40"/>
          <ac:spMkLst>
            <pc:docMk/>
            <pc:sldMk cId="2211816785" sldId="326"/>
            <ac:spMk id="9" creationId="{3010CF1B-CEDE-427E-B75E-130616703234}"/>
          </ac:spMkLst>
        </pc:spChg>
        <pc:spChg chg="mod">
          <ac:chgData name="MICHIELIN Lucia" userId="S::lmichiel@ed.ac.uk::25d60082-b225-463e-a225-40b8a8c7c0b5" providerId="AD" clId="Web-{459C4B1C-EB45-4F72-37EA-04361AB7601D}" dt="2021-03-15T18:01:29.919" v="202" actId="1076"/>
          <ac:spMkLst>
            <pc:docMk/>
            <pc:sldMk cId="2211816785" sldId="326"/>
            <ac:spMk id="11" creationId="{73D03A04-76F5-4164-93D9-E6AF3FB8BE2D}"/>
          </ac:spMkLst>
        </pc:spChg>
        <pc:picChg chg="mod">
          <ac:chgData name="MICHIELIN Lucia" userId="S::lmichiel@ed.ac.uk::25d60082-b225-463e-a225-40b8a8c7c0b5" providerId="AD" clId="Web-{459C4B1C-EB45-4F72-37EA-04361AB7601D}" dt="2021-03-15T18:01:22.512" v="199" actId="1076"/>
          <ac:picMkLst>
            <pc:docMk/>
            <pc:sldMk cId="2211816785" sldId="326"/>
            <ac:picMk id="4" creationId="{B40E8A82-B546-488D-9AC7-E73788B1B335}"/>
          </ac:picMkLst>
        </pc:picChg>
        <pc:picChg chg="mod">
          <ac:chgData name="MICHIELIN Lucia" userId="S::lmichiel@ed.ac.uk::25d60082-b225-463e-a225-40b8a8c7c0b5" providerId="AD" clId="Web-{459C4B1C-EB45-4F72-37EA-04361AB7601D}" dt="2021-03-15T18:01:26.528" v="201" actId="1076"/>
          <ac:picMkLst>
            <pc:docMk/>
            <pc:sldMk cId="2211816785" sldId="326"/>
            <ac:picMk id="6" creationId="{FCB1D30E-39B4-46DE-B98C-B5D3AD98BE4D}"/>
          </ac:picMkLst>
        </pc:picChg>
        <pc:picChg chg="add">
          <ac:chgData name="MICHIELIN Lucia" userId="S::lmichiel@ed.ac.uk::25d60082-b225-463e-a225-40b8a8c7c0b5" providerId="AD" clId="Web-{459C4B1C-EB45-4F72-37EA-04361AB7601D}" dt="2021-03-15T17:50:31.374" v="40"/>
          <ac:picMkLst>
            <pc:docMk/>
            <pc:sldMk cId="2211816785" sldId="326"/>
            <ac:picMk id="8" creationId="{CE96DEA9-6230-474B-885B-AFB46A2A9C77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8:01:48.076" v="208" actId="1076"/>
        <pc:sldMkLst>
          <pc:docMk/>
          <pc:sldMk cId="1445142371" sldId="327"/>
        </pc:sldMkLst>
        <pc:spChg chg="mod">
          <ac:chgData name="MICHIELIN Lucia" userId="S::lmichiel@ed.ac.uk::25d60082-b225-463e-a225-40b8a8c7c0b5" providerId="AD" clId="Web-{459C4B1C-EB45-4F72-37EA-04361AB7601D}" dt="2021-03-15T18:01:48.076" v="208" actId="1076"/>
          <ac:spMkLst>
            <pc:docMk/>
            <pc:sldMk cId="1445142371" sldId="327"/>
            <ac:spMk id="3" creationId="{5BC6A165-7A67-4ABE-B14C-EB4372304D29}"/>
          </ac:spMkLst>
        </pc:spChg>
        <pc:spChg chg="mod">
          <ac:chgData name="MICHIELIN Lucia" userId="S::lmichiel@ed.ac.uk::25d60082-b225-463e-a225-40b8a8c7c0b5" providerId="AD" clId="Web-{459C4B1C-EB45-4F72-37EA-04361AB7601D}" dt="2021-03-15T18:01:41.357" v="205" actId="1076"/>
          <ac:spMkLst>
            <pc:docMk/>
            <pc:sldMk cId="1445142371" sldId="327"/>
            <ac:spMk id="5" creationId="{2CDCD8EF-454B-4295-80C5-35EBFBAA39C5}"/>
          </ac:spMkLst>
        </pc:spChg>
        <pc:spChg chg="add">
          <ac:chgData name="MICHIELIN Lucia" userId="S::lmichiel@ed.ac.uk::25d60082-b225-463e-a225-40b8a8c7c0b5" providerId="AD" clId="Web-{459C4B1C-EB45-4F72-37EA-04361AB7601D}" dt="2021-03-15T17:50:33.281" v="41"/>
          <ac:spMkLst>
            <pc:docMk/>
            <pc:sldMk cId="1445142371" sldId="327"/>
            <ac:spMk id="7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50:33.281" v="41"/>
          <ac:spMkLst>
            <pc:docMk/>
            <pc:sldMk cId="1445142371" sldId="327"/>
            <ac:spMk id="9" creationId="{3010CF1B-CEDE-427E-B75E-130616703234}"/>
          </ac:spMkLst>
        </pc:spChg>
        <pc:spChg chg="mod">
          <ac:chgData name="MICHIELIN Lucia" userId="S::lmichiel@ed.ac.uk::25d60082-b225-463e-a225-40b8a8c7c0b5" providerId="AD" clId="Web-{459C4B1C-EB45-4F72-37EA-04361AB7601D}" dt="2021-03-15T18:01:46.388" v="207" actId="1076"/>
          <ac:spMkLst>
            <pc:docMk/>
            <pc:sldMk cId="1445142371" sldId="327"/>
            <ac:spMk id="11" creationId="{73D03A04-76F5-4164-93D9-E6AF3FB8BE2D}"/>
          </ac:spMkLst>
        </pc:spChg>
        <pc:picChg chg="mod">
          <ac:chgData name="MICHIELIN Lucia" userId="S::lmichiel@ed.ac.uk::25d60082-b225-463e-a225-40b8a8c7c0b5" providerId="AD" clId="Web-{459C4B1C-EB45-4F72-37EA-04361AB7601D}" dt="2021-03-15T18:01:43.388" v="206" actId="1076"/>
          <ac:picMkLst>
            <pc:docMk/>
            <pc:sldMk cId="1445142371" sldId="327"/>
            <ac:picMk id="2" creationId="{76B3A93C-E44F-4BBB-A973-6230460D78D7}"/>
          </ac:picMkLst>
        </pc:picChg>
        <pc:picChg chg="mod">
          <ac:chgData name="MICHIELIN Lucia" userId="S::lmichiel@ed.ac.uk::25d60082-b225-463e-a225-40b8a8c7c0b5" providerId="AD" clId="Web-{459C4B1C-EB45-4F72-37EA-04361AB7601D}" dt="2021-03-15T18:01:39.216" v="204" actId="14100"/>
          <ac:picMkLst>
            <pc:docMk/>
            <pc:sldMk cId="1445142371" sldId="327"/>
            <ac:picMk id="4" creationId="{B40E8A82-B546-488D-9AC7-E73788B1B335}"/>
          </ac:picMkLst>
        </pc:picChg>
        <pc:picChg chg="add">
          <ac:chgData name="MICHIELIN Lucia" userId="S::lmichiel@ed.ac.uk::25d60082-b225-463e-a225-40b8a8c7c0b5" providerId="AD" clId="Web-{459C4B1C-EB45-4F72-37EA-04361AB7601D}" dt="2021-03-15T17:50:33.281" v="41"/>
          <ac:picMkLst>
            <pc:docMk/>
            <pc:sldMk cId="1445142371" sldId="327"/>
            <ac:picMk id="8" creationId="{CE96DEA9-6230-474B-885B-AFB46A2A9C77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8:02:19.827" v="217" actId="1076"/>
        <pc:sldMkLst>
          <pc:docMk/>
          <pc:sldMk cId="3516174748" sldId="328"/>
        </pc:sldMkLst>
        <pc:spChg chg="mod">
          <ac:chgData name="MICHIELIN Lucia" userId="S::lmichiel@ed.ac.uk::25d60082-b225-463e-a225-40b8a8c7c0b5" providerId="AD" clId="Web-{459C4B1C-EB45-4F72-37EA-04361AB7601D}" dt="2021-03-15T18:02:19.827" v="217" actId="1076"/>
          <ac:spMkLst>
            <pc:docMk/>
            <pc:sldMk cId="3516174748" sldId="328"/>
            <ac:spMk id="3" creationId="{5BC6A165-7A67-4ABE-B14C-EB4372304D29}"/>
          </ac:spMkLst>
        </pc:spChg>
        <pc:spChg chg="mod">
          <ac:chgData name="MICHIELIN Lucia" userId="S::lmichiel@ed.ac.uk::25d60082-b225-463e-a225-40b8a8c7c0b5" providerId="AD" clId="Web-{459C4B1C-EB45-4F72-37EA-04361AB7601D}" dt="2021-03-15T18:01:54.420" v="210" actId="1076"/>
          <ac:spMkLst>
            <pc:docMk/>
            <pc:sldMk cId="3516174748" sldId="328"/>
            <ac:spMk id="5" creationId="{2CDCD8EF-454B-4295-80C5-35EBFBAA39C5}"/>
          </ac:spMkLst>
        </pc:spChg>
        <pc:spChg chg="add">
          <ac:chgData name="MICHIELIN Lucia" userId="S::lmichiel@ed.ac.uk::25d60082-b225-463e-a225-40b8a8c7c0b5" providerId="AD" clId="Web-{459C4B1C-EB45-4F72-37EA-04361AB7601D}" dt="2021-03-15T17:50:35.437" v="42"/>
          <ac:spMkLst>
            <pc:docMk/>
            <pc:sldMk cId="3516174748" sldId="328"/>
            <ac:spMk id="7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50:35.437" v="42"/>
          <ac:spMkLst>
            <pc:docMk/>
            <pc:sldMk cId="3516174748" sldId="328"/>
            <ac:spMk id="10" creationId="{3010CF1B-CEDE-427E-B75E-130616703234}"/>
          </ac:spMkLst>
        </pc:spChg>
        <pc:spChg chg="mod">
          <ac:chgData name="MICHIELIN Lucia" userId="S::lmichiel@ed.ac.uk::25d60082-b225-463e-a225-40b8a8c7c0b5" providerId="AD" clId="Web-{459C4B1C-EB45-4F72-37EA-04361AB7601D}" dt="2021-03-15T18:02:15.968" v="216" actId="1076"/>
          <ac:spMkLst>
            <pc:docMk/>
            <pc:sldMk cId="3516174748" sldId="328"/>
            <ac:spMk id="11" creationId="{73D03A04-76F5-4164-93D9-E6AF3FB8BE2D}"/>
          </ac:spMkLst>
        </pc:spChg>
        <pc:picChg chg="mod">
          <ac:chgData name="MICHIELIN Lucia" userId="S::lmichiel@ed.ac.uk::25d60082-b225-463e-a225-40b8a8c7c0b5" providerId="AD" clId="Web-{459C4B1C-EB45-4F72-37EA-04361AB7601D}" dt="2021-03-15T18:01:52.498" v="209" actId="14100"/>
          <ac:picMkLst>
            <pc:docMk/>
            <pc:sldMk cId="3516174748" sldId="328"/>
            <ac:picMk id="4" creationId="{B40E8A82-B546-488D-9AC7-E73788B1B335}"/>
          </ac:picMkLst>
        </pc:picChg>
        <pc:picChg chg="mod">
          <ac:chgData name="MICHIELIN Lucia" userId="S::lmichiel@ed.ac.uk::25d60082-b225-463e-a225-40b8a8c7c0b5" providerId="AD" clId="Web-{459C4B1C-EB45-4F72-37EA-04361AB7601D}" dt="2021-03-15T18:02:13.858" v="215" actId="1076"/>
          <ac:picMkLst>
            <pc:docMk/>
            <pc:sldMk cId="3516174748" sldId="328"/>
            <ac:picMk id="8" creationId="{CEAEF1B7-6281-4091-A7DD-6D7BFEE468B3}"/>
          </ac:picMkLst>
        </pc:picChg>
        <pc:picChg chg="add">
          <ac:chgData name="MICHIELIN Lucia" userId="S::lmichiel@ed.ac.uk::25d60082-b225-463e-a225-40b8a8c7c0b5" providerId="AD" clId="Web-{459C4B1C-EB45-4F72-37EA-04361AB7601D}" dt="2021-03-15T17:50:35.437" v="42"/>
          <ac:picMkLst>
            <pc:docMk/>
            <pc:sldMk cId="3516174748" sldId="328"/>
            <ac:picMk id="9" creationId="{CE96DEA9-6230-474B-885B-AFB46A2A9C77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8:02:41.125" v="222" actId="1076"/>
        <pc:sldMkLst>
          <pc:docMk/>
          <pc:sldMk cId="2784338308" sldId="329"/>
        </pc:sldMkLst>
        <pc:spChg chg="mod">
          <ac:chgData name="MICHIELIN Lucia" userId="S::lmichiel@ed.ac.uk::25d60082-b225-463e-a225-40b8a8c7c0b5" providerId="AD" clId="Web-{459C4B1C-EB45-4F72-37EA-04361AB7601D}" dt="2021-03-15T18:02:41.125" v="222" actId="1076"/>
          <ac:spMkLst>
            <pc:docMk/>
            <pc:sldMk cId="2784338308" sldId="329"/>
            <ac:spMk id="3" creationId="{5BC6A165-7A67-4ABE-B14C-EB4372304D29}"/>
          </ac:spMkLst>
        </pc:spChg>
        <pc:spChg chg="mod">
          <ac:chgData name="MICHIELIN Lucia" userId="S::lmichiel@ed.ac.uk::25d60082-b225-463e-a225-40b8a8c7c0b5" providerId="AD" clId="Web-{459C4B1C-EB45-4F72-37EA-04361AB7601D}" dt="2021-03-15T18:02:33.984" v="219" actId="1076"/>
          <ac:spMkLst>
            <pc:docMk/>
            <pc:sldMk cId="2784338308" sldId="329"/>
            <ac:spMk id="5" creationId="{2CDCD8EF-454B-4295-80C5-35EBFBAA39C5}"/>
          </ac:spMkLst>
        </pc:spChg>
        <pc:spChg chg="add">
          <ac:chgData name="MICHIELIN Lucia" userId="S::lmichiel@ed.ac.uk::25d60082-b225-463e-a225-40b8a8c7c0b5" providerId="AD" clId="Web-{459C4B1C-EB45-4F72-37EA-04361AB7601D}" dt="2021-03-15T17:50:37.109" v="43"/>
          <ac:spMkLst>
            <pc:docMk/>
            <pc:sldMk cId="2784338308" sldId="329"/>
            <ac:spMk id="7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50:37.109" v="43"/>
          <ac:spMkLst>
            <pc:docMk/>
            <pc:sldMk cId="2784338308" sldId="329"/>
            <ac:spMk id="9" creationId="{3010CF1B-CEDE-427E-B75E-130616703234}"/>
          </ac:spMkLst>
        </pc:spChg>
        <pc:spChg chg="mod">
          <ac:chgData name="MICHIELIN Lucia" userId="S::lmichiel@ed.ac.uk::25d60082-b225-463e-a225-40b8a8c7c0b5" providerId="AD" clId="Web-{459C4B1C-EB45-4F72-37EA-04361AB7601D}" dt="2021-03-15T18:02:38.219" v="220" actId="1076"/>
          <ac:spMkLst>
            <pc:docMk/>
            <pc:sldMk cId="2784338308" sldId="329"/>
            <ac:spMk id="11" creationId="{73D03A04-76F5-4164-93D9-E6AF3FB8BE2D}"/>
          </ac:spMkLst>
        </pc:spChg>
        <pc:picChg chg="mod">
          <ac:chgData name="MICHIELIN Lucia" userId="S::lmichiel@ed.ac.uk::25d60082-b225-463e-a225-40b8a8c7c0b5" providerId="AD" clId="Web-{459C4B1C-EB45-4F72-37EA-04361AB7601D}" dt="2021-03-15T18:02:38.266" v="221" actId="1076"/>
          <ac:picMkLst>
            <pc:docMk/>
            <pc:sldMk cId="2784338308" sldId="329"/>
            <ac:picMk id="2" creationId="{83DFF52C-64F1-4802-974C-6E5BCAD25E56}"/>
          </ac:picMkLst>
        </pc:picChg>
        <pc:picChg chg="mod">
          <ac:chgData name="MICHIELIN Lucia" userId="S::lmichiel@ed.ac.uk::25d60082-b225-463e-a225-40b8a8c7c0b5" providerId="AD" clId="Web-{459C4B1C-EB45-4F72-37EA-04361AB7601D}" dt="2021-03-15T18:02:30.672" v="218" actId="14100"/>
          <ac:picMkLst>
            <pc:docMk/>
            <pc:sldMk cId="2784338308" sldId="329"/>
            <ac:picMk id="4" creationId="{B40E8A82-B546-488D-9AC7-E73788B1B335}"/>
          </ac:picMkLst>
        </pc:picChg>
        <pc:picChg chg="add">
          <ac:chgData name="MICHIELIN Lucia" userId="S::lmichiel@ed.ac.uk::25d60082-b225-463e-a225-40b8a8c7c0b5" providerId="AD" clId="Web-{459C4B1C-EB45-4F72-37EA-04361AB7601D}" dt="2021-03-15T17:50:37.109" v="43"/>
          <ac:picMkLst>
            <pc:docMk/>
            <pc:sldMk cId="2784338308" sldId="329"/>
            <ac:picMk id="8" creationId="{CE96DEA9-6230-474B-885B-AFB46A2A9C77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8:03:39.909" v="236" actId="1076"/>
        <pc:sldMkLst>
          <pc:docMk/>
          <pc:sldMk cId="2232131067" sldId="330"/>
        </pc:sldMkLst>
        <pc:spChg chg="mod">
          <ac:chgData name="MICHIELIN Lucia" userId="S::lmichiel@ed.ac.uk::25d60082-b225-463e-a225-40b8a8c7c0b5" providerId="AD" clId="Web-{459C4B1C-EB45-4F72-37EA-04361AB7601D}" dt="2021-03-15T18:03:35.956" v="235" actId="1076"/>
          <ac:spMkLst>
            <pc:docMk/>
            <pc:sldMk cId="2232131067" sldId="330"/>
            <ac:spMk id="3" creationId="{5BC6A165-7A67-4ABE-B14C-EB4372304D29}"/>
          </ac:spMkLst>
        </pc:spChg>
        <pc:spChg chg="mod">
          <ac:chgData name="MICHIELIN Lucia" userId="S::lmichiel@ed.ac.uk::25d60082-b225-463e-a225-40b8a8c7c0b5" providerId="AD" clId="Web-{459C4B1C-EB45-4F72-37EA-04361AB7601D}" dt="2021-03-15T18:02:50.672" v="224" actId="1076"/>
          <ac:spMkLst>
            <pc:docMk/>
            <pc:sldMk cId="2232131067" sldId="330"/>
            <ac:spMk id="5" creationId="{2CDCD8EF-454B-4295-80C5-35EBFBAA39C5}"/>
          </ac:spMkLst>
        </pc:spChg>
        <pc:spChg chg="add mod">
          <ac:chgData name="MICHIELIN Lucia" userId="S::lmichiel@ed.ac.uk::25d60082-b225-463e-a225-40b8a8c7c0b5" providerId="AD" clId="Web-{459C4B1C-EB45-4F72-37EA-04361AB7601D}" dt="2021-03-15T18:03:08.314" v="229" actId="1076"/>
          <ac:spMkLst>
            <pc:docMk/>
            <pc:sldMk cId="2232131067" sldId="330"/>
            <ac:spMk id="7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50:38.281" v="44"/>
          <ac:spMkLst>
            <pc:docMk/>
            <pc:sldMk cId="2232131067" sldId="330"/>
            <ac:spMk id="9" creationId="{3010CF1B-CEDE-427E-B75E-130616703234}"/>
          </ac:spMkLst>
        </pc:spChg>
        <pc:spChg chg="mod">
          <ac:chgData name="MICHIELIN Lucia" userId="S::lmichiel@ed.ac.uk::25d60082-b225-463e-a225-40b8a8c7c0b5" providerId="AD" clId="Web-{459C4B1C-EB45-4F72-37EA-04361AB7601D}" dt="2021-03-15T18:03:26.815" v="234" actId="1076"/>
          <ac:spMkLst>
            <pc:docMk/>
            <pc:sldMk cId="2232131067" sldId="330"/>
            <ac:spMk id="11" creationId="{73D03A04-76F5-4164-93D9-E6AF3FB8BE2D}"/>
          </ac:spMkLst>
        </pc:spChg>
        <pc:picChg chg="mod">
          <ac:chgData name="MICHIELIN Lucia" userId="S::lmichiel@ed.ac.uk::25d60082-b225-463e-a225-40b8a8c7c0b5" providerId="AD" clId="Web-{459C4B1C-EB45-4F72-37EA-04361AB7601D}" dt="2021-03-15T18:03:20.439" v="232" actId="14100"/>
          <ac:picMkLst>
            <pc:docMk/>
            <pc:sldMk cId="2232131067" sldId="330"/>
            <ac:picMk id="4" creationId="{B40E8A82-B546-488D-9AC7-E73788B1B335}"/>
          </ac:picMkLst>
        </pc:picChg>
        <pc:picChg chg="mod">
          <ac:chgData name="MICHIELIN Lucia" userId="S::lmichiel@ed.ac.uk::25d60082-b225-463e-a225-40b8a8c7c0b5" providerId="AD" clId="Web-{459C4B1C-EB45-4F72-37EA-04361AB7601D}" dt="2021-03-15T18:03:23.346" v="233" actId="1076"/>
          <ac:picMkLst>
            <pc:docMk/>
            <pc:sldMk cId="2232131067" sldId="330"/>
            <ac:picMk id="6" creationId="{160D6AA5-19A2-4A61-A679-DBA138C70560}"/>
          </ac:picMkLst>
        </pc:picChg>
        <pc:picChg chg="add mod">
          <ac:chgData name="MICHIELIN Lucia" userId="S::lmichiel@ed.ac.uk::25d60082-b225-463e-a225-40b8a8c7c0b5" providerId="AD" clId="Web-{459C4B1C-EB45-4F72-37EA-04361AB7601D}" dt="2021-03-15T18:03:39.909" v="236" actId="1076"/>
          <ac:picMkLst>
            <pc:docMk/>
            <pc:sldMk cId="2232131067" sldId="330"/>
            <ac:picMk id="8" creationId="{CE96DEA9-6230-474B-885B-AFB46A2A9C77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8:03:59.425" v="243" actId="1076"/>
        <pc:sldMkLst>
          <pc:docMk/>
          <pc:sldMk cId="2710754774" sldId="331"/>
        </pc:sldMkLst>
        <pc:spChg chg="mod">
          <ac:chgData name="MICHIELIN Lucia" userId="S::lmichiel@ed.ac.uk::25d60082-b225-463e-a225-40b8a8c7c0b5" providerId="AD" clId="Web-{459C4B1C-EB45-4F72-37EA-04361AB7601D}" dt="2021-03-15T18:03:59.425" v="243" actId="1076"/>
          <ac:spMkLst>
            <pc:docMk/>
            <pc:sldMk cId="2710754774" sldId="331"/>
            <ac:spMk id="3" creationId="{5BC6A165-7A67-4ABE-B14C-EB4372304D29}"/>
          </ac:spMkLst>
        </pc:spChg>
        <pc:spChg chg="mod">
          <ac:chgData name="MICHIELIN Lucia" userId="S::lmichiel@ed.ac.uk::25d60082-b225-463e-a225-40b8a8c7c0b5" providerId="AD" clId="Web-{459C4B1C-EB45-4F72-37EA-04361AB7601D}" dt="2021-03-15T18:03:50.800" v="238" actId="1076"/>
          <ac:spMkLst>
            <pc:docMk/>
            <pc:sldMk cId="2710754774" sldId="331"/>
            <ac:spMk id="5" creationId="{2CDCD8EF-454B-4295-80C5-35EBFBAA39C5}"/>
          </ac:spMkLst>
        </pc:spChg>
        <pc:spChg chg="add">
          <ac:chgData name="MICHIELIN Lucia" userId="S::lmichiel@ed.ac.uk::25d60082-b225-463e-a225-40b8a8c7c0b5" providerId="AD" clId="Web-{459C4B1C-EB45-4F72-37EA-04361AB7601D}" dt="2021-03-15T17:50:41.890" v="45"/>
          <ac:spMkLst>
            <pc:docMk/>
            <pc:sldMk cId="2710754774" sldId="331"/>
            <ac:spMk id="7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50:41.890" v="45"/>
          <ac:spMkLst>
            <pc:docMk/>
            <pc:sldMk cId="2710754774" sldId="331"/>
            <ac:spMk id="9" creationId="{3010CF1B-CEDE-427E-B75E-130616703234}"/>
          </ac:spMkLst>
        </pc:spChg>
        <pc:spChg chg="mod">
          <ac:chgData name="MICHIELIN Lucia" userId="S::lmichiel@ed.ac.uk::25d60082-b225-463e-a225-40b8a8c7c0b5" providerId="AD" clId="Web-{459C4B1C-EB45-4F72-37EA-04361AB7601D}" dt="2021-03-15T18:03:56.988" v="241" actId="1076"/>
          <ac:spMkLst>
            <pc:docMk/>
            <pc:sldMk cId="2710754774" sldId="331"/>
            <ac:spMk id="11" creationId="{73D03A04-76F5-4164-93D9-E6AF3FB8BE2D}"/>
          </ac:spMkLst>
        </pc:spChg>
        <pc:picChg chg="mod">
          <ac:chgData name="MICHIELIN Lucia" userId="S::lmichiel@ed.ac.uk::25d60082-b225-463e-a225-40b8a8c7c0b5" providerId="AD" clId="Web-{459C4B1C-EB45-4F72-37EA-04361AB7601D}" dt="2021-03-15T18:03:48.034" v="237" actId="14100"/>
          <ac:picMkLst>
            <pc:docMk/>
            <pc:sldMk cId="2710754774" sldId="331"/>
            <ac:picMk id="4" creationId="{B40E8A82-B546-488D-9AC7-E73788B1B335}"/>
          </ac:picMkLst>
        </pc:picChg>
        <pc:picChg chg="mod">
          <ac:chgData name="MICHIELIN Lucia" userId="S::lmichiel@ed.ac.uk::25d60082-b225-463e-a225-40b8a8c7c0b5" providerId="AD" clId="Web-{459C4B1C-EB45-4F72-37EA-04361AB7601D}" dt="2021-03-15T18:03:57.050" v="242" actId="1076"/>
          <ac:picMkLst>
            <pc:docMk/>
            <pc:sldMk cId="2710754774" sldId="331"/>
            <ac:picMk id="6" creationId="{6A9EA53F-CEE3-403F-B47C-3AEFB1DBB586}"/>
          </ac:picMkLst>
        </pc:picChg>
        <pc:picChg chg="add">
          <ac:chgData name="MICHIELIN Lucia" userId="S::lmichiel@ed.ac.uk::25d60082-b225-463e-a225-40b8a8c7c0b5" providerId="AD" clId="Web-{459C4B1C-EB45-4F72-37EA-04361AB7601D}" dt="2021-03-15T17:50:41.890" v="45"/>
          <ac:picMkLst>
            <pc:docMk/>
            <pc:sldMk cId="2710754774" sldId="331"/>
            <ac:picMk id="8" creationId="{CE96DEA9-6230-474B-885B-AFB46A2A9C77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8:04:28.911" v="253" actId="1076"/>
        <pc:sldMkLst>
          <pc:docMk/>
          <pc:sldMk cId="1699079110" sldId="332"/>
        </pc:sldMkLst>
        <pc:spChg chg="mod">
          <ac:chgData name="MICHIELIN Lucia" userId="S::lmichiel@ed.ac.uk::25d60082-b225-463e-a225-40b8a8c7c0b5" providerId="AD" clId="Web-{459C4B1C-EB45-4F72-37EA-04361AB7601D}" dt="2021-03-15T18:04:28.911" v="253" actId="1076"/>
          <ac:spMkLst>
            <pc:docMk/>
            <pc:sldMk cId="1699079110" sldId="332"/>
            <ac:spMk id="3" creationId="{5BC6A165-7A67-4ABE-B14C-EB4372304D29}"/>
          </ac:spMkLst>
        </pc:spChg>
        <pc:spChg chg="mod">
          <ac:chgData name="MICHIELIN Lucia" userId="S::lmichiel@ed.ac.uk::25d60082-b225-463e-a225-40b8a8c7c0b5" providerId="AD" clId="Web-{459C4B1C-EB45-4F72-37EA-04361AB7601D}" dt="2021-03-15T18:04:05.598" v="245" actId="1076"/>
          <ac:spMkLst>
            <pc:docMk/>
            <pc:sldMk cId="1699079110" sldId="332"/>
            <ac:spMk id="5" creationId="{2CDCD8EF-454B-4295-80C5-35EBFBAA39C5}"/>
          </ac:spMkLst>
        </pc:spChg>
        <pc:spChg chg="add">
          <ac:chgData name="MICHIELIN Lucia" userId="S::lmichiel@ed.ac.uk::25d60082-b225-463e-a225-40b8a8c7c0b5" providerId="AD" clId="Web-{459C4B1C-EB45-4F72-37EA-04361AB7601D}" dt="2021-03-15T17:50:43.094" v="46"/>
          <ac:spMkLst>
            <pc:docMk/>
            <pc:sldMk cId="1699079110" sldId="332"/>
            <ac:spMk id="7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50:43.094" v="46"/>
          <ac:spMkLst>
            <pc:docMk/>
            <pc:sldMk cId="1699079110" sldId="332"/>
            <ac:spMk id="9" creationId="{3010CF1B-CEDE-427E-B75E-130616703234}"/>
          </ac:spMkLst>
        </pc:spChg>
        <pc:spChg chg="mod">
          <ac:chgData name="MICHIELIN Lucia" userId="S::lmichiel@ed.ac.uk::25d60082-b225-463e-a225-40b8a8c7c0b5" providerId="AD" clId="Web-{459C4B1C-EB45-4F72-37EA-04361AB7601D}" dt="2021-03-15T18:04:10.254" v="246" actId="1076"/>
          <ac:spMkLst>
            <pc:docMk/>
            <pc:sldMk cId="1699079110" sldId="332"/>
            <ac:spMk id="11" creationId="{73D03A04-76F5-4164-93D9-E6AF3FB8BE2D}"/>
          </ac:spMkLst>
        </pc:spChg>
        <pc:picChg chg="mod">
          <ac:chgData name="MICHIELIN Lucia" userId="S::lmichiel@ed.ac.uk::25d60082-b225-463e-a225-40b8a8c7c0b5" providerId="AD" clId="Web-{459C4B1C-EB45-4F72-37EA-04361AB7601D}" dt="2021-03-15T18:04:10.301" v="247" actId="1076"/>
          <ac:picMkLst>
            <pc:docMk/>
            <pc:sldMk cId="1699079110" sldId="332"/>
            <ac:picMk id="2" creationId="{901225B4-91E1-45C1-AAB1-8C519E6A9E23}"/>
          </ac:picMkLst>
        </pc:picChg>
        <pc:picChg chg="mod">
          <ac:chgData name="MICHIELIN Lucia" userId="S::lmichiel@ed.ac.uk::25d60082-b225-463e-a225-40b8a8c7c0b5" providerId="AD" clId="Web-{459C4B1C-EB45-4F72-37EA-04361AB7601D}" dt="2021-03-15T18:04:03.738" v="244" actId="14100"/>
          <ac:picMkLst>
            <pc:docMk/>
            <pc:sldMk cId="1699079110" sldId="332"/>
            <ac:picMk id="4" creationId="{B40E8A82-B546-488D-9AC7-E73788B1B335}"/>
          </ac:picMkLst>
        </pc:picChg>
        <pc:picChg chg="add">
          <ac:chgData name="MICHIELIN Lucia" userId="S::lmichiel@ed.ac.uk::25d60082-b225-463e-a225-40b8a8c7c0b5" providerId="AD" clId="Web-{459C4B1C-EB45-4F72-37EA-04361AB7601D}" dt="2021-03-15T17:50:43.094" v="46"/>
          <ac:picMkLst>
            <pc:docMk/>
            <pc:sldMk cId="1699079110" sldId="332"/>
            <ac:picMk id="8" creationId="{CE96DEA9-6230-474B-885B-AFB46A2A9C77}"/>
          </ac:picMkLst>
        </pc:picChg>
      </pc:sldChg>
      <pc:sldChg chg="addSp">
        <pc:chgData name="MICHIELIN Lucia" userId="S::lmichiel@ed.ac.uk::25d60082-b225-463e-a225-40b8a8c7c0b5" providerId="AD" clId="Web-{459C4B1C-EB45-4F72-37EA-04361AB7601D}" dt="2021-03-15T17:50:47.969" v="48"/>
        <pc:sldMkLst>
          <pc:docMk/>
          <pc:sldMk cId="2110316750" sldId="333"/>
        </pc:sldMkLst>
        <pc:spChg chg="add">
          <ac:chgData name="MICHIELIN Lucia" userId="S::lmichiel@ed.ac.uk::25d60082-b225-463e-a225-40b8a8c7c0b5" providerId="AD" clId="Web-{459C4B1C-EB45-4F72-37EA-04361AB7601D}" dt="2021-03-15T17:50:47.969" v="48"/>
          <ac:spMkLst>
            <pc:docMk/>
            <pc:sldMk cId="2110316750" sldId="333"/>
            <ac:spMk id="6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50:47.969" v="48"/>
          <ac:spMkLst>
            <pc:docMk/>
            <pc:sldMk cId="2110316750" sldId="333"/>
            <ac:spMk id="8" creationId="{3010CF1B-CEDE-427E-B75E-130616703234}"/>
          </ac:spMkLst>
        </pc:spChg>
        <pc:picChg chg="add">
          <ac:chgData name="MICHIELIN Lucia" userId="S::lmichiel@ed.ac.uk::25d60082-b225-463e-a225-40b8a8c7c0b5" providerId="AD" clId="Web-{459C4B1C-EB45-4F72-37EA-04361AB7601D}" dt="2021-03-15T17:50:47.969" v="48"/>
          <ac:picMkLst>
            <pc:docMk/>
            <pc:sldMk cId="2110316750" sldId="333"/>
            <ac:picMk id="7" creationId="{CE96DEA9-6230-474B-885B-AFB46A2A9C77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7:53:17.725" v="83" actId="1076"/>
        <pc:sldMkLst>
          <pc:docMk/>
          <pc:sldMk cId="1879879853" sldId="337"/>
        </pc:sldMkLst>
        <pc:spChg chg="mod">
          <ac:chgData name="MICHIELIN Lucia" userId="S::lmichiel@ed.ac.uk::25d60082-b225-463e-a225-40b8a8c7c0b5" providerId="AD" clId="Web-{459C4B1C-EB45-4F72-37EA-04361AB7601D}" dt="2021-03-15T17:53:17.725" v="83" actId="1076"/>
          <ac:spMkLst>
            <pc:docMk/>
            <pc:sldMk cId="1879879853" sldId="337"/>
            <ac:spMk id="2" creationId="{AC5683CA-E035-44BD-86CA-038D812097FE}"/>
          </ac:spMkLst>
        </pc:spChg>
        <pc:spChg chg="mod">
          <ac:chgData name="MICHIELIN Lucia" userId="S::lmichiel@ed.ac.uk::25d60082-b225-463e-a225-40b8a8c7c0b5" providerId="AD" clId="Web-{459C4B1C-EB45-4F72-37EA-04361AB7601D}" dt="2021-03-15T17:53:17.710" v="82" actId="1076"/>
          <ac:spMkLst>
            <pc:docMk/>
            <pc:sldMk cId="1879879853" sldId="337"/>
            <ac:spMk id="3" creationId="{FE5607F4-BD55-4A0E-A056-6B8837BB8B0F}"/>
          </ac:spMkLst>
        </pc:spChg>
        <pc:spChg chg="mod">
          <ac:chgData name="MICHIELIN Lucia" userId="S::lmichiel@ed.ac.uk::25d60082-b225-463e-a225-40b8a8c7c0b5" providerId="AD" clId="Web-{459C4B1C-EB45-4F72-37EA-04361AB7601D}" dt="2021-03-15T17:53:10.975" v="81" actId="1076"/>
          <ac:spMkLst>
            <pc:docMk/>
            <pc:sldMk cId="1879879853" sldId="337"/>
            <ac:spMk id="7" creationId="{2D4A4217-3D9C-4264-B21B-63B7DFD38D2E}"/>
          </ac:spMkLst>
        </pc:spChg>
        <pc:spChg chg="add">
          <ac:chgData name="MICHIELIN Lucia" userId="S::lmichiel@ed.ac.uk::25d60082-b225-463e-a225-40b8a8c7c0b5" providerId="AD" clId="Web-{459C4B1C-EB45-4F72-37EA-04361AB7601D}" dt="2021-03-15T17:49:40.388" v="22"/>
          <ac:spMkLst>
            <pc:docMk/>
            <pc:sldMk cId="1879879853" sldId="337"/>
            <ac:spMk id="8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49:40.388" v="22"/>
          <ac:spMkLst>
            <pc:docMk/>
            <pc:sldMk cId="1879879853" sldId="337"/>
            <ac:spMk id="10" creationId="{3010CF1B-CEDE-427E-B75E-130616703234}"/>
          </ac:spMkLst>
        </pc:spChg>
        <pc:picChg chg="mod">
          <ac:chgData name="MICHIELIN Lucia" userId="S::lmichiel@ed.ac.uk::25d60082-b225-463e-a225-40b8a8c7c0b5" providerId="AD" clId="Web-{459C4B1C-EB45-4F72-37EA-04361AB7601D}" dt="2021-03-15T17:53:08.225" v="80" actId="14100"/>
          <ac:picMkLst>
            <pc:docMk/>
            <pc:sldMk cId="1879879853" sldId="337"/>
            <ac:picMk id="6" creationId="{D289E571-7608-4C7B-80CE-CB7E9E9A6A1F}"/>
          </ac:picMkLst>
        </pc:picChg>
        <pc:picChg chg="add">
          <ac:chgData name="MICHIELIN Lucia" userId="S::lmichiel@ed.ac.uk::25d60082-b225-463e-a225-40b8a8c7c0b5" providerId="AD" clId="Web-{459C4B1C-EB45-4F72-37EA-04361AB7601D}" dt="2021-03-15T17:49:40.388" v="22"/>
          <ac:picMkLst>
            <pc:docMk/>
            <pc:sldMk cId="1879879853" sldId="337"/>
            <ac:picMk id="9" creationId="{CE96DEA9-6230-474B-885B-AFB46A2A9C77}"/>
          </ac:picMkLst>
        </pc:picChg>
      </pc:sldChg>
      <pc:sldChg chg="addSp del">
        <pc:chgData name="MICHIELIN Lucia" userId="S::lmichiel@ed.ac.uk::25d60082-b225-463e-a225-40b8a8c7c0b5" providerId="AD" clId="Web-{459C4B1C-EB45-4F72-37EA-04361AB7601D}" dt="2021-03-15T17:53:03.959" v="79"/>
        <pc:sldMkLst>
          <pc:docMk/>
          <pc:sldMk cId="0" sldId="338"/>
        </pc:sldMkLst>
        <pc:spChg chg="add">
          <ac:chgData name="MICHIELIN Lucia" userId="S::lmichiel@ed.ac.uk::25d60082-b225-463e-a225-40b8a8c7c0b5" providerId="AD" clId="Web-{459C4B1C-EB45-4F72-37EA-04361AB7601D}" dt="2021-03-15T17:49:37.200" v="21"/>
          <ac:spMkLst>
            <pc:docMk/>
            <pc:sldMk cId="0" sldId="338"/>
            <ac:spMk id="7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49:37.200" v="21"/>
          <ac:spMkLst>
            <pc:docMk/>
            <pc:sldMk cId="0" sldId="338"/>
            <ac:spMk id="9" creationId="{3010CF1B-CEDE-427E-B75E-130616703234}"/>
          </ac:spMkLst>
        </pc:spChg>
        <pc:picChg chg="add">
          <ac:chgData name="MICHIELIN Lucia" userId="S::lmichiel@ed.ac.uk::25d60082-b225-463e-a225-40b8a8c7c0b5" providerId="AD" clId="Web-{459C4B1C-EB45-4F72-37EA-04361AB7601D}" dt="2021-03-15T17:49:37.200" v="21"/>
          <ac:picMkLst>
            <pc:docMk/>
            <pc:sldMk cId="0" sldId="338"/>
            <ac:picMk id="8" creationId="{CE96DEA9-6230-474B-885B-AFB46A2A9C77}"/>
          </ac:picMkLst>
        </pc:picChg>
      </pc:sldChg>
      <pc:sldChg chg="addSp modSp">
        <pc:chgData name="MICHIELIN Lucia" userId="S::lmichiel@ed.ac.uk::25d60082-b225-463e-a225-40b8a8c7c0b5" providerId="AD" clId="Web-{459C4B1C-EB45-4F72-37EA-04361AB7601D}" dt="2021-03-15T18:06:05.181" v="272" actId="1076"/>
        <pc:sldMkLst>
          <pc:docMk/>
          <pc:sldMk cId="3274453854" sldId="339"/>
        </pc:sldMkLst>
        <pc:spChg chg="mod">
          <ac:chgData name="MICHIELIN Lucia" userId="S::lmichiel@ed.ac.uk::25d60082-b225-463e-a225-40b8a8c7c0b5" providerId="AD" clId="Web-{459C4B1C-EB45-4F72-37EA-04361AB7601D}" dt="2021-03-15T18:06:01.587" v="271" actId="1076"/>
          <ac:spMkLst>
            <pc:docMk/>
            <pc:sldMk cId="3274453854" sldId="339"/>
            <ac:spMk id="2" creationId="{CB4793D2-CB7C-47D6-A4D2-7BBA9144378D}"/>
          </ac:spMkLst>
        </pc:spChg>
        <pc:spChg chg="mod">
          <ac:chgData name="MICHIELIN Lucia" userId="S::lmichiel@ed.ac.uk::25d60082-b225-463e-a225-40b8a8c7c0b5" providerId="AD" clId="Web-{459C4B1C-EB45-4F72-37EA-04361AB7601D}" dt="2021-03-15T18:06:05.181" v="272" actId="1076"/>
          <ac:spMkLst>
            <pc:docMk/>
            <pc:sldMk cId="3274453854" sldId="339"/>
            <ac:spMk id="3" creationId="{B39546DA-8B3B-4285-983F-A7F8F387A3AC}"/>
          </ac:spMkLst>
        </pc:spChg>
        <pc:spChg chg="mod">
          <ac:chgData name="MICHIELIN Lucia" userId="S::lmichiel@ed.ac.uk::25d60082-b225-463e-a225-40b8a8c7c0b5" providerId="AD" clId="Web-{459C4B1C-EB45-4F72-37EA-04361AB7601D}" dt="2021-03-15T18:05:59.165" v="270" actId="14100"/>
          <ac:spMkLst>
            <pc:docMk/>
            <pc:sldMk cId="3274453854" sldId="339"/>
            <ac:spMk id="4" creationId="{00000000-0000-0000-0000-000000000000}"/>
          </ac:spMkLst>
        </pc:spChg>
        <pc:spChg chg="add">
          <ac:chgData name="MICHIELIN Lucia" userId="S::lmichiel@ed.ac.uk::25d60082-b225-463e-a225-40b8a8c7c0b5" providerId="AD" clId="Web-{459C4B1C-EB45-4F72-37EA-04361AB7601D}" dt="2021-03-15T17:50:53.750" v="50"/>
          <ac:spMkLst>
            <pc:docMk/>
            <pc:sldMk cId="3274453854" sldId="339"/>
            <ac:spMk id="5" creationId="{D3C3AD8E-10B9-408E-8A12-9A36F6F22457}"/>
          </ac:spMkLst>
        </pc:spChg>
        <pc:spChg chg="add">
          <ac:chgData name="MICHIELIN Lucia" userId="S::lmichiel@ed.ac.uk::25d60082-b225-463e-a225-40b8a8c7c0b5" providerId="AD" clId="Web-{459C4B1C-EB45-4F72-37EA-04361AB7601D}" dt="2021-03-15T17:50:53.750" v="50"/>
          <ac:spMkLst>
            <pc:docMk/>
            <pc:sldMk cId="3274453854" sldId="339"/>
            <ac:spMk id="7" creationId="{3010CF1B-CEDE-427E-B75E-130616703234}"/>
          </ac:spMkLst>
        </pc:spChg>
        <pc:picChg chg="add">
          <ac:chgData name="MICHIELIN Lucia" userId="S::lmichiel@ed.ac.uk::25d60082-b225-463e-a225-40b8a8c7c0b5" providerId="AD" clId="Web-{459C4B1C-EB45-4F72-37EA-04361AB7601D}" dt="2021-03-15T17:50:53.750" v="50"/>
          <ac:picMkLst>
            <pc:docMk/>
            <pc:sldMk cId="3274453854" sldId="339"/>
            <ac:picMk id="6" creationId="{CE96DEA9-6230-474B-885B-AFB46A2A9C77}"/>
          </ac:picMkLst>
        </pc:picChg>
      </pc:sldChg>
      <pc:sldChg chg="add">
        <pc:chgData name="MICHIELIN Lucia" userId="S::lmichiel@ed.ac.uk::25d60082-b225-463e-a225-40b8a8c7c0b5" providerId="AD" clId="Web-{459C4B1C-EB45-4F72-37EA-04361AB7601D}" dt="2021-03-15T18:05:10.585" v="264"/>
        <pc:sldMkLst>
          <pc:docMk/>
          <pc:sldMk cId="3697720659" sldId="340"/>
        </pc:sldMkLst>
      </pc:sldChg>
      <pc:sldMasterChg chg="add addSldLayout">
        <pc:chgData name="MICHIELIN Lucia" userId="S::lmichiel@ed.ac.uk::25d60082-b225-463e-a225-40b8a8c7c0b5" providerId="AD" clId="Web-{459C4B1C-EB45-4F72-37EA-04361AB7601D}" dt="2021-03-15T18:05:10.585" v="264"/>
        <pc:sldMasterMkLst>
          <pc:docMk/>
          <pc:sldMasterMk cId="0" sldId="2147483648"/>
        </pc:sldMasterMkLst>
        <pc:sldLayoutChg chg="add">
          <pc:chgData name="MICHIELIN Lucia" userId="S::lmichiel@ed.ac.uk::25d60082-b225-463e-a225-40b8a8c7c0b5" providerId="AD" clId="Web-{459C4B1C-EB45-4F72-37EA-04361AB7601D}" dt="2021-03-15T18:05:10.585" v="264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MICHIELIN Lucia" userId="S::lmichiel@ed.ac.uk::25d60082-b225-463e-a225-40b8a8c7c0b5" providerId="AD" clId="Web-{459C4B1C-EB45-4F72-37EA-04361AB7601D}" dt="2021-03-15T18:05:10.585" v="264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MICHIELIN Lucia" userId="S::lmichiel@ed.ac.uk::25d60082-b225-463e-a225-40b8a8c7c0b5" providerId="AD" clId="Web-{459C4B1C-EB45-4F72-37EA-04361AB7601D}" dt="2021-03-15T18:05:10.585" v="264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MICHIELIN Lucia" userId="S::lmichiel@ed.ac.uk::25d60082-b225-463e-a225-40b8a8c7c0b5" providerId="AD" clId="Web-{459C4B1C-EB45-4F72-37EA-04361AB7601D}" dt="2021-03-15T18:05:10.585" v="264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MICHIELIN Lucia" userId="S::lmichiel@ed.ac.uk::25d60082-b225-463e-a225-40b8a8c7c0b5" providerId="AD" clId="Web-{459C4B1C-EB45-4F72-37EA-04361AB7601D}" dt="2021-03-15T18:05:10.585" v="264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MICHIELIN Lucia" userId="S::lmichiel@ed.ac.uk::25d60082-b225-463e-a225-40b8a8c7c0b5" providerId="AD" clId="Web-{459C4B1C-EB45-4F72-37EA-04361AB7601D}" dt="2021-03-15T18:05:10.585" v="264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MICHIELIN Lucia" userId="S::lmichiel@ed.ac.uk::25d60082-b225-463e-a225-40b8a8c7c0b5" providerId="AD" clId="Web-{459C4B1C-EB45-4F72-37EA-04361AB7601D}" dt="2021-03-15T18:05:10.585" v="264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MICHIELIN Lucia" userId="S::lmichiel@ed.ac.uk::25d60082-b225-463e-a225-40b8a8c7c0b5" providerId="AD" clId="Web-{459C4B1C-EB45-4F72-37EA-04361AB7601D}" dt="2021-03-15T18:05:10.585" v="264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MICHIELIN Lucia" userId="S::lmichiel@ed.ac.uk::25d60082-b225-463e-a225-40b8a8c7c0b5" providerId="AD" clId="Web-{459C4B1C-EB45-4F72-37EA-04361AB7601D}" dt="2021-03-15T18:05:10.585" v="264"/>
          <pc:sldLayoutMkLst>
            <pc:docMk/>
            <pc:sldMasterMk cId="0" sldId="2147483648"/>
            <pc:sldLayoutMk cId="0" sldId="2147483657"/>
          </pc:sldLayoutMkLst>
        </pc:sldLayoutChg>
        <pc:sldLayoutChg chg="add">
          <pc:chgData name="MICHIELIN Lucia" userId="S::lmichiel@ed.ac.uk::25d60082-b225-463e-a225-40b8a8c7c0b5" providerId="AD" clId="Web-{459C4B1C-EB45-4F72-37EA-04361AB7601D}" dt="2021-03-15T18:05:10.585" v="264"/>
          <pc:sldLayoutMkLst>
            <pc:docMk/>
            <pc:sldMasterMk cId="0" sldId="2147483648"/>
            <pc:sldLayoutMk cId="0" sldId="2147483658"/>
          </pc:sldLayoutMkLst>
        </pc:sldLayoutChg>
        <pc:sldLayoutChg chg="add">
          <pc:chgData name="MICHIELIN Lucia" userId="S::lmichiel@ed.ac.uk::25d60082-b225-463e-a225-40b8a8c7c0b5" providerId="AD" clId="Web-{459C4B1C-EB45-4F72-37EA-04361AB7601D}" dt="2021-03-15T18:05:10.585" v="264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replId modSldLayout">
        <pc:chgData name="MICHIELIN Lucia" userId="S::lmichiel@ed.ac.uk::25d60082-b225-463e-a225-40b8a8c7c0b5" providerId="AD" clId="Web-{459C4B1C-EB45-4F72-37EA-04361AB7601D}" dt="2021-03-15T18:05:10.585" v="264"/>
        <pc:sldMasterMkLst>
          <pc:docMk/>
          <pc:sldMasterMk cId="830113519" sldId="2147483660"/>
        </pc:sldMasterMkLst>
        <pc:sldLayoutChg chg="replId">
          <pc:chgData name="MICHIELIN Lucia" userId="S::lmichiel@ed.ac.uk::25d60082-b225-463e-a225-40b8a8c7c0b5" providerId="AD" clId="Web-{459C4B1C-EB45-4F72-37EA-04361AB7601D}" dt="2021-03-15T18:05:10.585" v="264"/>
          <pc:sldLayoutMkLst>
            <pc:docMk/>
            <pc:sldMasterMk cId="830113519" sldId="2147483660"/>
            <pc:sldLayoutMk cId="2410752768" sldId="2147483661"/>
          </pc:sldLayoutMkLst>
        </pc:sldLayoutChg>
        <pc:sldLayoutChg chg="replId">
          <pc:chgData name="MICHIELIN Lucia" userId="S::lmichiel@ed.ac.uk::25d60082-b225-463e-a225-40b8a8c7c0b5" providerId="AD" clId="Web-{459C4B1C-EB45-4F72-37EA-04361AB7601D}" dt="2021-03-15T18:05:10.585" v="264"/>
          <pc:sldLayoutMkLst>
            <pc:docMk/>
            <pc:sldMasterMk cId="830113519" sldId="2147483660"/>
            <pc:sldLayoutMk cId="541924793" sldId="2147483662"/>
          </pc:sldLayoutMkLst>
        </pc:sldLayoutChg>
        <pc:sldLayoutChg chg="replId">
          <pc:chgData name="MICHIELIN Lucia" userId="S::lmichiel@ed.ac.uk::25d60082-b225-463e-a225-40b8a8c7c0b5" providerId="AD" clId="Web-{459C4B1C-EB45-4F72-37EA-04361AB7601D}" dt="2021-03-15T18:05:10.585" v="264"/>
          <pc:sldLayoutMkLst>
            <pc:docMk/>
            <pc:sldMasterMk cId="830113519" sldId="2147483660"/>
            <pc:sldLayoutMk cId="4222380728" sldId="2147483663"/>
          </pc:sldLayoutMkLst>
        </pc:sldLayoutChg>
        <pc:sldLayoutChg chg="replId">
          <pc:chgData name="MICHIELIN Lucia" userId="S::lmichiel@ed.ac.uk::25d60082-b225-463e-a225-40b8a8c7c0b5" providerId="AD" clId="Web-{459C4B1C-EB45-4F72-37EA-04361AB7601D}" dt="2021-03-15T18:05:10.585" v="264"/>
          <pc:sldLayoutMkLst>
            <pc:docMk/>
            <pc:sldMasterMk cId="830113519" sldId="2147483660"/>
            <pc:sldLayoutMk cId="1156502570" sldId="2147483664"/>
          </pc:sldLayoutMkLst>
        </pc:sldLayoutChg>
        <pc:sldLayoutChg chg="replId">
          <pc:chgData name="MICHIELIN Lucia" userId="S::lmichiel@ed.ac.uk::25d60082-b225-463e-a225-40b8a8c7c0b5" providerId="AD" clId="Web-{459C4B1C-EB45-4F72-37EA-04361AB7601D}" dt="2021-03-15T18:05:10.585" v="264"/>
          <pc:sldLayoutMkLst>
            <pc:docMk/>
            <pc:sldMasterMk cId="830113519" sldId="2147483660"/>
            <pc:sldLayoutMk cId="4012876071" sldId="2147483665"/>
          </pc:sldLayoutMkLst>
        </pc:sldLayoutChg>
        <pc:sldLayoutChg chg="replId">
          <pc:chgData name="MICHIELIN Lucia" userId="S::lmichiel@ed.ac.uk::25d60082-b225-463e-a225-40b8a8c7c0b5" providerId="AD" clId="Web-{459C4B1C-EB45-4F72-37EA-04361AB7601D}" dt="2021-03-15T18:05:10.585" v="264"/>
          <pc:sldLayoutMkLst>
            <pc:docMk/>
            <pc:sldMasterMk cId="830113519" sldId="2147483660"/>
            <pc:sldLayoutMk cId="4125033731" sldId="2147483666"/>
          </pc:sldLayoutMkLst>
        </pc:sldLayoutChg>
        <pc:sldLayoutChg chg="replId">
          <pc:chgData name="MICHIELIN Lucia" userId="S::lmichiel@ed.ac.uk::25d60082-b225-463e-a225-40b8a8c7c0b5" providerId="AD" clId="Web-{459C4B1C-EB45-4F72-37EA-04361AB7601D}" dt="2021-03-15T18:05:10.585" v="264"/>
          <pc:sldLayoutMkLst>
            <pc:docMk/>
            <pc:sldMasterMk cId="830113519" sldId="2147483660"/>
            <pc:sldLayoutMk cId="2262489046" sldId="2147483667"/>
          </pc:sldLayoutMkLst>
        </pc:sldLayoutChg>
        <pc:sldLayoutChg chg="replId">
          <pc:chgData name="MICHIELIN Lucia" userId="S::lmichiel@ed.ac.uk::25d60082-b225-463e-a225-40b8a8c7c0b5" providerId="AD" clId="Web-{459C4B1C-EB45-4F72-37EA-04361AB7601D}" dt="2021-03-15T18:05:10.585" v="264"/>
          <pc:sldLayoutMkLst>
            <pc:docMk/>
            <pc:sldMasterMk cId="830113519" sldId="2147483660"/>
            <pc:sldLayoutMk cId="2839429470" sldId="2147483668"/>
          </pc:sldLayoutMkLst>
        </pc:sldLayoutChg>
        <pc:sldLayoutChg chg="replId">
          <pc:chgData name="MICHIELIN Lucia" userId="S::lmichiel@ed.ac.uk::25d60082-b225-463e-a225-40b8a8c7c0b5" providerId="AD" clId="Web-{459C4B1C-EB45-4F72-37EA-04361AB7601D}" dt="2021-03-15T18:05:10.585" v="264"/>
          <pc:sldLayoutMkLst>
            <pc:docMk/>
            <pc:sldMasterMk cId="830113519" sldId="2147483660"/>
            <pc:sldLayoutMk cId="3434114391" sldId="2147483669"/>
          </pc:sldLayoutMkLst>
        </pc:sldLayoutChg>
        <pc:sldLayoutChg chg="replId">
          <pc:chgData name="MICHIELIN Lucia" userId="S::lmichiel@ed.ac.uk::25d60082-b225-463e-a225-40b8a8c7c0b5" providerId="AD" clId="Web-{459C4B1C-EB45-4F72-37EA-04361AB7601D}" dt="2021-03-15T18:05:10.585" v="264"/>
          <pc:sldLayoutMkLst>
            <pc:docMk/>
            <pc:sldMasterMk cId="830113519" sldId="2147483660"/>
            <pc:sldLayoutMk cId="932536079" sldId="2147483670"/>
          </pc:sldLayoutMkLst>
        </pc:sldLayoutChg>
        <pc:sldLayoutChg chg="replId">
          <pc:chgData name="MICHIELIN Lucia" userId="S::lmichiel@ed.ac.uk::25d60082-b225-463e-a225-40b8a8c7c0b5" providerId="AD" clId="Web-{459C4B1C-EB45-4F72-37EA-04361AB7601D}" dt="2021-03-15T18:05:10.585" v="264"/>
          <pc:sldLayoutMkLst>
            <pc:docMk/>
            <pc:sldMasterMk cId="830113519" sldId="2147483660"/>
            <pc:sldLayoutMk cId="2412371260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91AFF-F6E6-45D7-BABC-A7CB6CDB86F4}" type="datetimeFigureOut">
              <a:rPr lang="en-GB" smtClean="0"/>
              <a:t>15/03/2021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6134D-8488-42AA-825A-8F91D61BF9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709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C526-0204-43A6-ADC6-28EE5CF97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F4744-7552-4B06-80EE-1E3368154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79FF4-0E19-4859-9423-2ABE307FB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D9F4-5506-43C4-9693-FFF9F8C2A663}" type="datetimeFigureOut">
              <a:rPr lang="it-IT" smtClean="0"/>
              <a:t>15/03/2021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3C450-FC49-42BE-8A92-8A01A21C9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342E2-7732-4A97-A82D-2DBF213DF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06B8E-4DE3-4EA2-8F06-9392056122D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0752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B3E0-CABF-4240-8161-C577F3BA0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EAD56E-E1FA-4F06-9F3A-26AEFDF63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D347C-69AD-4500-A5A4-5A89D26E6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D9F4-5506-43C4-9693-FFF9F8C2A663}" type="datetimeFigureOut">
              <a:rPr lang="it-IT" smtClean="0"/>
              <a:t>15/03/2021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374D2-8ED6-4FAF-938C-E7E3B6E54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B0438-C8ED-4E0F-B9AD-BB6EB9135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06B8E-4DE3-4EA2-8F06-9392056122D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253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B4FCA7-A312-4E32-B343-5BFB267F8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EB7AF-DED1-4FB7-830F-40E185DC9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B7FAF-0D0B-4341-BB5B-C318241AC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D9F4-5506-43C4-9693-FFF9F8C2A663}" type="datetimeFigureOut">
              <a:rPr lang="it-IT" smtClean="0"/>
              <a:t>15/03/2021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C9244-84AC-4B23-9598-27EFF6F6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9519D-878F-4F2B-9342-1D563EEB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06B8E-4DE3-4EA2-8F06-9392056122D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2371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338D-FB1F-4C97-85D5-8DC8DFE5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6DF98-C7D8-4D3F-8E16-FA0D45E48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DF476-45F6-4C1B-BC11-C3693D8BA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D9F4-5506-43C4-9693-FFF9F8C2A663}" type="datetimeFigureOut">
              <a:rPr lang="it-IT" smtClean="0"/>
              <a:t>15/03/2021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F540D-F873-40A3-839D-482A0812B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9B85D-E5A1-4887-A47C-618E5694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06B8E-4DE3-4EA2-8F06-9392056122D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19247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239A-99A8-4814-BC32-EC53F459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47876-EACC-4369-9D52-C27575BA1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A17D7-D21E-4C37-9822-6B68B9FB3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D9F4-5506-43C4-9693-FFF9F8C2A663}" type="datetimeFigureOut">
              <a:rPr lang="it-IT" smtClean="0"/>
              <a:t>15/03/2021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EF226-A183-4634-9FE3-1645855FB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7A477-7983-4573-9595-E6628317E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06B8E-4DE3-4EA2-8F06-9392056122D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2380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BE12-89D9-4234-8708-C4D7D613D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B4DA-DADF-4F0C-916A-73DD68C55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10113-1F5D-4D8E-9DB7-4E18F876A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2350D-32DC-4F38-8E06-19EAEB76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D9F4-5506-43C4-9693-FFF9F8C2A663}" type="datetimeFigureOut">
              <a:rPr lang="it-IT" smtClean="0"/>
              <a:t>15/03/2021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9E2D23-DBF8-42A5-9F28-66494AADE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6C1C7-164A-457B-848A-67BA3149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06B8E-4DE3-4EA2-8F06-9392056122D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6502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23E0-A0E0-41BC-B008-2DE3C4180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DB34B-5461-4A57-91BD-EC2922BFC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832BA-BF85-4CAA-B172-2DC8A0EB6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735B0C-A71E-48BE-A3C5-383F3946D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2DF7EE-375C-48B9-AB2D-CD347BFBF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0996BF-1C9C-4A0F-872D-FC8044058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D9F4-5506-43C4-9693-FFF9F8C2A663}" type="datetimeFigureOut">
              <a:rPr lang="it-IT" smtClean="0"/>
              <a:t>15/03/2021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B12A7B-A8A0-464C-B2BB-FB2EB44E5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B13BB3-CF29-4C63-8DC1-2613A3C5D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06B8E-4DE3-4EA2-8F06-9392056122D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287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3CDD-1000-44CB-8C2B-8B1F9B225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4F02D7-230E-4997-B50D-A9F77C86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D9F4-5506-43C4-9693-FFF9F8C2A663}" type="datetimeFigureOut">
              <a:rPr lang="it-IT" smtClean="0"/>
              <a:t>15/03/2021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F8A51-0A9E-41E9-8CF2-1F5E63563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E01C5-3460-4221-8CB6-B913DDDB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06B8E-4DE3-4EA2-8F06-9392056122D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503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473B1F-1D14-4520-8B3D-87A4B091C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D9F4-5506-43C4-9693-FFF9F8C2A663}" type="datetimeFigureOut">
              <a:rPr lang="it-IT" smtClean="0"/>
              <a:t>15/03/2021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1C423-49D0-4C58-AB0E-DDF5B31FC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AC300-C4C2-47B6-AC45-A347DCB9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06B8E-4DE3-4EA2-8F06-9392056122D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2489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56E7-85A5-4CBA-A56B-1142149C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2931-8A38-48A5-A64B-93E5334AA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050143-5D7A-4779-80E4-DD6B73610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9B676-3AF1-4F70-9A02-738F2A6FE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D9F4-5506-43C4-9693-FFF9F8C2A663}" type="datetimeFigureOut">
              <a:rPr lang="it-IT" smtClean="0"/>
              <a:t>15/03/2021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C7466-3899-4906-9469-267778EED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99E87-6F85-418B-85E7-02E5237E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06B8E-4DE3-4EA2-8F06-9392056122D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9429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2B85B-CF63-4487-B602-46B6ED68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2E38AA-A900-4660-8C3D-907AE1874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48E13-DB66-48B6-A5EF-064950D82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87AF8-0010-47CB-80E3-25EF7B988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D9F4-5506-43C4-9693-FFF9F8C2A663}" type="datetimeFigureOut">
              <a:rPr lang="it-IT" smtClean="0"/>
              <a:t>15/03/2021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066DF-7F40-4950-AFA0-9FBB39FE0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04E68-DDF5-4C22-A946-5DF3B759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06B8E-4DE3-4EA2-8F06-9392056122D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4114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524F46-2FF2-4A64-B18A-1699AEC0D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F842F-4616-46CD-B762-029ACEB44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E7902-940B-4582-8882-2B5F85E18E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6D9F4-5506-43C4-9693-FFF9F8C2A663}" type="datetimeFigureOut">
              <a:rPr lang="it-IT" smtClean="0"/>
              <a:t>15/03/2021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80FE0-601E-4412-81C8-5C306D5A3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A00FB-B678-4D13-8CE5-61A60542B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06B8E-4DE3-4EA2-8F06-9392056122D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011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aes_colour_fill_alpha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carpentry.org/r-socialsci/04-ggplot2/index.html" TargetMode="External"/><Relationship Id="rId13" Type="http://schemas.openxmlformats.org/officeDocument/2006/relationships/hyperlink" Target="https://www.slideshare.net/kesarifms/grammar-of-graphics-the-secret-sauce-of-powerful-data-stories" TargetMode="External"/><Relationship Id="rId3" Type="http://schemas.openxmlformats.org/officeDocument/2006/relationships/hyperlink" Target="https://datacarpentry.org/r-socialsci/03-dplyr-tidyr/index.html" TargetMode="External"/><Relationship Id="rId7" Type="http://schemas.openxmlformats.org/officeDocument/2006/relationships/hyperlink" Target="https://ggplot2.tidyverse.org/index.html" TargetMode="External"/><Relationship Id="rId12" Type="http://schemas.openxmlformats.org/officeDocument/2006/relationships/hyperlink" Target="https://r-graphics.org/" TargetMode="External"/><Relationship Id="rId2" Type="http://schemas.openxmlformats.org/officeDocument/2006/relationships/hyperlink" Target="https://programminghistorian.org/en/lessons/data_wrangling_and_management_in_R" TargetMode="Externa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studio.com/wp-content/uploads/2016/11/ggplot2-cheatsheet-2.1.pdf" TargetMode="External"/><Relationship Id="rId11" Type="http://schemas.openxmlformats.org/officeDocument/2006/relationships/hyperlink" Target="https://r4ds.had.co.nz/data-visualisation.html" TargetMode="External"/><Relationship Id="rId5" Type="http://schemas.openxmlformats.org/officeDocument/2006/relationships/hyperlink" Target="https://datacarpentry.org/R-ecology-lesson/03-dplyr.html" TargetMode="External"/><Relationship Id="rId15" Type="http://schemas.openxmlformats.org/officeDocument/2006/relationships/hyperlink" Target="https://onlinelibrary-wiley-com.ezproxy.is.ed.ac.uk/doi/full/10.1002/wics.118" TargetMode="External"/><Relationship Id="rId10" Type="http://schemas.openxmlformats.org/officeDocument/2006/relationships/hyperlink" Target="https://www.linkedin.com/learning/r-essential-training-wrangling-and-visualizing-data/introduction-to-ggplot2" TargetMode="External"/><Relationship Id="rId4" Type="http://schemas.openxmlformats.org/officeDocument/2006/relationships/hyperlink" Target="https://www.linkedin.com/learning/data-wrangling-in-r/welcome?u=50251009" TargetMode="External"/><Relationship Id="rId9" Type="http://schemas.openxmlformats.org/officeDocument/2006/relationships/hyperlink" Target="http://www.sthda.com/english/wiki/be-awesome-in-ggplot2-a-practical-guide-to-be-highly-effective-r-software-and-data-visualization" TargetMode="External"/><Relationship Id="rId14" Type="http://schemas.openxmlformats.org/officeDocument/2006/relationships/hyperlink" Target="https://www.linkedin.com/learning/data-visualization-in-r-with-ggplot2/the-grammar-of-graphic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datavizcatalogu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3745ED6-B577-4E45-AF3D-22AD9AC49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708" y="640465"/>
            <a:ext cx="7705969" cy="53426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4506686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63064"/>
            <a:ext cx="4506686" cy="1046681"/>
          </a:xfrm>
          <a:noFill/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bg1"/>
                </a:solidFill>
              </a:rPr>
              <a:t>Basic Statistics and Visualisation with R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3C333-9695-463E-9B09-1C9345113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650" y="0"/>
            <a:ext cx="2419350" cy="2428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3102" y="6372809"/>
            <a:ext cx="292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lmichiel@exseed.ed.ac.uk</a:t>
            </a:r>
          </a:p>
        </p:txBody>
      </p:sp>
    </p:spTree>
    <p:extLst>
      <p:ext uri="{BB962C8B-B14F-4D97-AF65-F5344CB8AC3E}">
        <p14:creationId xmlns:p14="http://schemas.microsoft.com/office/powerpoint/2010/main" val="3166537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24FFB-AABD-42EA-878B-6ECC2B3D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21050-55DA-4E12-B801-0D9516373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83829"/>
            <a:ext cx="7793182" cy="4351338"/>
          </a:xfrm>
        </p:spPr>
        <p:txBody>
          <a:bodyPr/>
          <a:lstStyle/>
          <a:p>
            <a:r>
              <a:rPr lang="en-US" dirty="0"/>
              <a:t>Will it be printed? Visualized online…?</a:t>
            </a:r>
          </a:p>
          <a:p>
            <a:r>
              <a:rPr lang="en-US" dirty="0"/>
              <a:t>How big will it be?</a:t>
            </a:r>
          </a:p>
          <a:p>
            <a:r>
              <a:rPr lang="en-US" dirty="0"/>
              <a:t>How can I improve the understanding?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2A4CF-5490-4C96-85A4-780F1F85B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7700"/>
            <a:ext cx="11658600" cy="1207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ADC268-F37B-4763-95F7-0B8DEB997F37}"/>
              </a:ext>
            </a:extLst>
          </p:cNvPr>
          <p:cNvSpPr txBox="1"/>
          <p:nvPr/>
        </p:nvSpPr>
        <p:spPr>
          <a:xfrm>
            <a:off x="2281451" y="226832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Consider the medium</a:t>
            </a:r>
          </a:p>
        </p:txBody>
      </p:sp>
      <p:pic>
        <p:nvPicPr>
          <p:cNvPr id="5122" name="Picture 2" descr="WTF Visualizations — The Most Frequent Emoji The Unicode Consortium...">
            <a:extLst>
              <a:ext uri="{FF2B5EF4-FFF2-40B4-BE49-F238E27FC236}">
                <a16:creationId xmlns:a16="http://schemas.microsoft.com/office/drawing/2014/main" id="{FCF55B45-D58E-4F57-AE59-6D67D8935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119" y="1413137"/>
            <a:ext cx="4492532" cy="312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B6CF14-2ADD-4CD9-97E5-A8E66B2F3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80" y="2813507"/>
            <a:ext cx="5725102" cy="3123730"/>
          </a:xfrm>
          <a:prstGeom prst="rect">
            <a:avLst/>
          </a:prstGeom>
        </p:spPr>
      </p:pic>
      <p:pic>
        <p:nvPicPr>
          <p:cNvPr id="5124" name="Picture 4" descr="printing-blank-pages-or-poor-print-quality">
            <a:extLst>
              <a:ext uri="{FF2B5EF4-FFF2-40B4-BE49-F238E27FC236}">
                <a16:creationId xmlns:a16="http://schemas.microsoft.com/office/drawing/2014/main" id="{37396FE8-087B-4561-BDC6-5D1D858D7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79"/>
          <a:stretch/>
        </p:blipFill>
        <p:spPr bwMode="auto">
          <a:xfrm>
            <a:off x="7390700" y="4532173"/>
            <a:ext cx="4800600" cy="147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948050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24FFB-AABD-42EA-878B-6ECC2B3D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2A4CF-5490-4C96-85A4-780F1F85B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7700"/>
            <a:ext cx="11658600" cy="1110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ADC268-F37B-4763-95F7-0B8DEB997F37}"/>
              </a:ext>
            </a:extLst>
          </p:cNvPr>
          <p:cNvSpPr txBox="1"/>
          <p:nvPr/>
        </p:nvSpPr>
        <p:spPr>
          <a:xfrm>
            <a:off x="2073633" y="140608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Avoid Showing off</a:t>
            </a:r>
          </a:p>
        </p:txBody>
      </p:sp>
      <p:pic>
        <p:nvPicPr>
          <p:cNvPr id="4098" name="Picture 2" descr="Wall of Shame">
            <a:extLst>
              <a:ext uri="{FF2B5EF4-FFF2-40B4-BE49-F238E27FC236}">
                <a16:creationId xmlns:a16="http://schemas.microsoft.com/office/drawing/2014/main" id="{7FDC5DBE-D8CB-4A57-B6FB-D0219F586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205" y="1375324"/>
            <a:ext cx="46386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ad Chart Thursday: UK Elections Edition – Skepchick">
            <a:extLst>
              <a:ext uri="{FF2B5EF4-FFF2-40B4-BE49-F238E27FC236}">
                <a16:creationId xmlns:a16="http://schemas.microsoft.com/office/drawing/2014/main" id="{30A6AA1F-5FA5-4604-9F9B-E4F9E6DA3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85" y="1377764"/>
            <a:ext cx="4866848" cy="45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345759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B99E2B-C777-4363-9AF8-AC2542CC0FFB}"/>
              </a:ext>
            </a:extLst>
          </p:cNvPr>
          <p:cNvSpPr/>
          <p:nvPr/>
        </p:nvSpPr>
        <p:spPr>
          <a:xfrm>
            <a:off x="932845" y="4318294"/>
            <a:ext cx="2958657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400" b="1" dirty="0">
                <a:solidFill>
                  <a:srgbClr val="000000"/>
                </a:solidFill>
              </a:rPr>
              <a:t>Histogram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0F543-ADD8-4647-B8BE-B55EFDFB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49843"/>
            <a:ext cx="11658600" cy="924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CC75D7-6232-4FDF-9408-1B2902C5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1619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Distribution</a:t>
            </a:r>
          </a:p>
        </p:txBody>
      </p:sp>
      <p:pic>
        <p:nvPicPr>
          <p:cNvPr id="6146" name="Picture 2" descr="Histogram plot - MATLAB">
            <a:extLst>
              <a:ext uri="{FF2B5EF4-FFF2-40B4-BE49-F238E27FC236}">
                <a16:creationId xmlns:a16="http://schemas.microsoft.com/office/drawing/2014/main" id="{47716B7B-F7F4-44E1-805D-64EBE37FD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" t="4921" r="6558"/>
          <a:stretch/>
        </p:blipFill>
        <p:spPr bwMode="auto">
          <a:xfrm>
            <a:off x="299118" y="1243173"/>
            <a:ext cx="3778204" cy="307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Quick-R: Density Plots">
            <a:extLst>
              <a:ext uri="{FF2B5EF4-FFF2-40B4-BE49-F238E27FC236}">
                <a16:creationId xmlns:a16="http://schemas.microsoft.com/office/drawing/2014/main" id="{13A29018-5EFF-4EF4-913E-7D0CAE3C5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1" b="6828"/>
          <a:stretch/>
        </p:blipFill>
        <p:spPr bwMode="auto">
          <a:xfrm>
            <a:off x="4408990" y="1246567"/>
            <a:ext cx="3569610" cy="306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oxplot | the R Graph Gallery">
            <a:extLst>
              <a:ext uri="{FF2B5EF4-FFF2-40B4-BE49-F238E27FC236}">
                <a16:creationId xmlns:a16="http://schemas.microsoft.com/office/drawing/2014/main" id="{DFCF3972-4C01-4D3C-B797-6287368B71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"/>
          <a:stretch/>
        </p:blipFill>
        <p:spPr bwMode="auto">
          <a:xfrm>
            <a:off x="8310269" y="1243173"/>
            <a:ext cx="3563075" cy="34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D399966-CC58-4DE8-AE4F-69AE2E4853C5}"/>
              </a:ext>
            </a:extLst>
          </p:cNvPr>
          <p:cNvSpPr/>
          <p:nvPr/>
        </p:nvSpPr>
        <p:spPr>
          <a:xfrm>
            <a:off x="5537024" y="4335931"/>
            <a:ext cx="184442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400" b="1" dirty="0">
                <a:solidFill>
                  <a:srgbClr val="000000"/>
                </a:solidFill>
              </a:rPr>
              <a:t>Density Plot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229841-EEE0-46A3-9C8A-43898454C0BA}"/>
              </a:ext>
            </a:extLst>
          </p:cNvPr>
          <p:cNvSpPr/>
          <p:nvPr/>
        </p:nvSpPr>
        <p:spPr>
          <a:xfrm>
            <a:off x="9787001" y="4335931"/>
            <a:ext cx="1170770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b="1" dirty="0">
                <a:solidFill>
                  <a:srgbClr val="000000"/>
                </a:solidFill>
              </a:rPr>
              <a:t>Boxplot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416760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E0F543-ADD8-4647-B8BE-B55EFDFB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49843"/>
            <a:ext cx="11658600" cy="8463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CC75D7-6232-4FDF-9408-1B2902C5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1849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Box Plot</a:t>
            </a:r>
          </a:p>
        </p:txBody>
      </p:sp>
      <p:pic>
        <p:nvPicPr>
          <p:cNvPr id="8194" name="Picture 2" descr="What does a box plot tell you? | Simply Psychology">
            <a:extLst>
              <a:ext uri="{FF2B5EF4-FFF2-40B4-BE49-F238E27FC236}">
                <a16:creationId xmlns:a16="http://schemas.microsoft.com/office/drawing/2014/main" id="{85BF311D-F404-4ED0-BD69-578F1F0DC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75" y="1183043"/>
            <a:ext cx="8362217" cy="428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47959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E2C8B-2CFC-4173-ABCB-7FA4A752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02" y="5024128"/>
            <a:ext cx="2713382" cy="639417"/>
          </a:xfrm>
        </p:spPr>
        <p:txBody>
          <a:bodyPr numCol="2">
            <a:normAutofit/>
          </a:bodyPr>
          <a:lstStyle/>
          <a:p>
            <a:pPr marL="0" indent="0" algn="ctr">
              <a:buNone/>
            </a:pPr>
            <a:r>
              <a:rPr lang="it-IT" sz="2400" b="1" dirty="0"/>
              <a:t>Piechart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0F543-ADD8-4647-B8BE-B55EFDFB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8" y="249843"/>
            <a:ext cx="11639062" cy="1012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CC75D7-6232-4FDF-9408-1B2902C5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277" y="-62772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Ratios</a:t>
            </a:r>
          </a:p>
        </p:txBody>
      </p:sp>
      <p:pic>
        <p:nvPicPr>
          <p:cNvPr id="7170" name="Picture 2" descr="Pie chart and Donut plot with ggplot2 - Masumbuko Semba's Blog">
            <a:extLst>
              <a:ext uri="{FF2B5EF4-FFF2-40B4-BE49-F238E27FC236}">
                <a16:creationId xmlns:a16="http://schemas.microsoft.com/office/drawing/2014/main" id="{49A96825-FA0E-486A-9A5E-DC2D8F62E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4" t="8283" r="9307" b="8485"/>
          <a:stretch/>
        </p:blipFill>
        <p:spPr bwMode="auto">
          <a:xfrm>
            <a:off x="292330" y="1417251"/>
            <a:ext cx="3639132" cy="290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651DA6-A80E-44E9-AE7C-9571776F689C}"/>
              </a:ext>
            </a:extLst>
          </p:cNvPr>
          <p:cNvSpPr/>
          <p:nvPr/>
        </p:nvSpPr>
        <p:spPr>
          <a:xfrm>
            <a:off x="5075712" y="5024128"/>
            <a:ext cx="27133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/>
              <a:t>Stacked bar graph</a:t>
            </a:r>
          </a:p>
        </p:txBody>
      </p:sp>
      <p:pic>
        <p:nvPicPr>
          <p:cNvPr id="7172" name="Picture 4" descr="Solved: Help with stacked bar graph/overlaying bar graphs - JMP ...">
            <a:extLst>
              <a:ext uri="{FF2B5EF4-FFF2-40B4-BE49-F238E27FC236}">
                <a16:creationId xmlns:a16="http://schemas.microsoft.com/office/drawing/2014/main" id="{ED5B1D77-240E-4459-99F7-9B69810A4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 r="14657"/>
          <a:stretch/>
        </p:blipFill>
        <p:spPr bwMode="auto">
          <a:xfrm>
            <a:off x="4223407" y="1320922"/>
            <a:ext cx="3827313" cy="341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99664E-A757-453F-9932-8379DBB02DD0}"/>
              </a:ext>
            </a:extLst>
          </p:cNvPr>
          <p:cNvSpPr/>
          <p:nvPr/>
        </p:nvSpPr>
        <p:spPr>
          <a:xfrm>
            <a:off x="9733771" y="5024127"/>
            <a:ext cx="1305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/>
              <a:t>Treemap</a:t>
            </a:r>
          </a:p>
        </p:txBody>
      </p:sp>
      <p:pic>
        <p:nvPicPr>
          <p:cNvPr id="7174" name="Picture 6" descr="Data Visualization with R">
            <a:extLst>
              <a:ext uri="{FF2B5EF4-FFF2-40B4-BE49-F238E27FC236}">
                <a16:creationId xmlns:a16="http://schemas.microsoft.com/office/drawing/2014/main" id="{CD576DC9-420D-43E2-97AE-A2CAB8F56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"/>
          <a:stretch/>
        </p:blipFill>
        <p:spPr bwMode="auto">
          <a:xfrm>
            <a:off x="8191872" y="1771357"/>
            <a:ext cx="3730950" cy="251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38238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E0F543-ADD8-4647-B8BE-B55EFDFB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49843"/>
            <a:ext cx="11658600" cy="1198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CC75D7-6232-4FDF-9408-1B2902C5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508" y="34920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Relations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068684-196F-4DDB-861D-AF231D66F6E6}"/>
              </a:ext>
            </a:extLst>
          </p:cNvPr>
          <p:cNvSpPr/>
          <p:nvPr/>
        </p:nvSpPr>
        <p:spPr>
          <a:xfrm>
            <a:off x="1572141" y="4992570"/>
            <a:ext cx="17311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/>
              <a:t>Scatter plot</a:t>
            </a:r>
          </a:p>
          <a:p>
            <a:endParaRPr lang="it-IT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A2A915-DC34-45E6-9253-15E3134E3F02}"/>
              </a:ext>
            </a:extLst>
          </p:cNvPr>
          <p:cNvSpPr/>
          <p:nvPr/>
        </p:nvSpPr>
        <p:spPr>
          <a:xfrm>
            <a:off x="5514116" y="5017431"/>
            <a:ext cx="23534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/>
              <a:t>Heatmap</a:t>
            </a:r>
          </a:p>
          <a:p>
            <a:endParaRPr lang="it-IT" sz="2400" b="1" dirty="0"/>
          </a:p>
          <a:p>
            <a:endParaRPr lang="it-IT" sz="2400" b="1" dirty="0"/>
          </a:p>
        </p:txBody>
      </p:sp>
      <p:pic>
        <p:nvPicPr>
          <p:cNvPr id="10" name="Picture 2" descr="seaborn.scatterplot — seaborn 0.10.0 documentation">
            <a:extLst>
              <a:ext uri="{FF2B5EF4-FFF2-40B4-BE49-F238E27FC236}">
                <a16:creationId xmlns:a16="http://schemas.microsoft.com/office/drawing/2014/main" id="{39896AAF-E695-440B-8499-3E0B284B4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" t="10595" r="8949"/>
          <a:stretch/>
        </p:blipFill>
        <p:spPr bwMode="auto">
          <a:xfrm>
            <a:off x="433959" y="1682382"/>
            <a:ext cx="4007563" cy="310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19D5F2-B7D4-4358-9B3C-6B1E2AC411B8}"/>
              </a:ext>
            </a:extLst>
          </p:cNvPr>
          <p:cNvSpPr/>
          <p:nvPr/>
        </p:nvSpPr>
        <p:spPr>
          <a:xfrm>
            <a:off x="8874455" y="4944621"/>
            <a:ext cx="2407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/>
              <a:t>Network diagram</a:t>
            </a:r>
          </a:p>
        </p:txBody>
      </p:sp>
      <p:pic>
        <p:nvPicPr>
          <p:cNvPr id="9220" name="Picture 4" descr="MATLAB Plot Gallery - Heatmap Chart - File Exchange - MATLAB Central">
            <a:extLst>
              <a:ext uri="{FF2B5EF4-FFF2-40B4-BE49-F238E27FC236}">
                <a16:creationId xmlns:a16="http://schemas.microsoft.com/office/drawing/2014/main" id="{1954CE66-15A9-4B9C-B248-DDA9AADE2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216" y="1682381"/>
            <a:ext cx="3890617" cy="300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orrelation Network Graphs in R - Stack Overflow">
            <a:extLst>
              <a:ext uri="{FF2B5EF4-FFF2-40B4-BE49-F238E27FC236}">
                <a16:creationId xmlns:a16="http://schemas.microsoft.com/office/drawing/2014/main" id="{5942A226-CBF7-4A5B-B188-85FBAFC8E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8" b="6486"/>
          <a:stretch/>
        </p:blipFill>
        <p:spPr bwMode="auto">
          <a:xfrm>
            <a:off x="8305150" y="1868113"/>
            <a:ext cx="3351540" cy="291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480161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E0F543-ADD8-4647-B8BE-B55EFDFB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49843"/>
            <a:ext cx="11658600" cy="924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CC75D7-6232-4FDF-9408-1B2902C5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1619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Change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51360-3E69-4CE5-8D12-EA112866C1B4}"/>
              </a:ext>
            </a:extLst>
          </p:cNvPr>
          <p:cNvSpPr/>
          <p:nvPr/>
        </p:nvSpPr>
        <p:spPr>
          <a:xfrm>
            <a:off x="1292557" y="4665243"/>
            <a:ext cx="18565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/>
              <a:t>Line graph</a:t>
            </a:r>
          </a:p>
        </p:txBody>
      </p:sp>
      <p:pic>
        <p:nvPicPr>
          <p:cNvPr id="10242" name="Picture 2" descr="Creating plots in R using ggplot2 - part 1: line plots">
            <a:extLst>
              <a:ext uri="{FF2B5EF4-FFF2-40B4-BE49-F238E27FC236}">
                <a16:creationId xmlns:a16="http://schemas.microsoft.com/office/drawing/2014/main" id="{DED4D4FB-EEA9-4053-B562-002FB43F7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3"/>
          <a:stretch/>
        </p:blipFill>
        <p:spPr bwMode="auto">
          <a:xfrm>
            <a:off x="378158" y="1317604"/>
            <a:ext cx="3685309" cy="321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ive Python libraries that make data visualisation easy">
            <a:extLst>
              <a:ext uri="{FF2B5EF4-FFF2-40B4-BE49-F238E27FC236}">
                <a16:creationId xmlns:a16="http://schemas.microsoft.com/office/drawing/2014/main" id="{C52B75C9-ABCF-46ED-AA3A-1841310DA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02"/>
          <a:stretch/>
        </p:blipFill>
        <p:spPr bwMode="auto">
          <a:xfrm>
            <a:off x="3492908" y="1413963"/>
            <a:ext cx="3885410" cy="311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61E0C7-0C15-4000-918C-EE9B2198B8D4}"/>
              </a:ext>
            </a:extLst>
          </p:cNvPr>
          <p:cNvSpPr/>
          <p:nvPr/>
        </p:nvSpPr>
        <p:spPr>
          <a:xfrm>
            <a:off x="4794146" y="4665242"/>
            <a:ext cx="2161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/>
              <a:t>Stream graph</a:t>
            </a:r>
          </a:p>
        </p:txBody>
      </p:sp>
      <p:pic>
        <p:nvPicPr>
          <p:cNvPr id="10246" name="Picture 6" descr="Choropleth Challenge Results (Revolutions)">
            <a:extLst>
              <a:ext uri="{FF2B5EF4-FFF2-40B4-BE49-F238E27FC236}">
                <a16:creationId xmlns:a16="http://schemas.microsoft.com/office/drawing/2014/main" id="{C5327EC6-8A70-4E76-B6D6-077483EAB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35"/>
          <a:stretch/>
        </p:blipFill>
        <p:spPr bwMode="auto">
          <a:xfrm>
            <a:off x="7272301" y="1436455"/>
            <a:ext cx="4522003" cy="298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3AFCE0-BC44-48F5-9EB2-42F1B08952E8}"/>
              </a:ext>
            </a:extLst>
          </p:cNvPr>
          <p:cNvSpPr/>
          <p:nvPr/>
        </p:nvSpPr>
        <p:spPr>
          <a:xfrm>
            <a:off x="8628455" y="4665241"/>
            <a:ext cx="2251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/>
              <a:t>Choropleth map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909558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0E8A82-B546-488D-9AC7-E73788B1B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7700"/>
            <a:ext cx="11658600" cy="1627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CD8EF-454B-4295-80C5-35EBFBAA39C5}"/>
              </a:ext>
            </a:extLst>
          </p:cNvPr>
          <p:cNvSpPr txBox="1"/>
          <p:nvPr/>
        </p:nvSpPr>
        <p:spPr>
          <a:xfrm>
            <a:off x="2281451" y="432074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The Grammar of Graphics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C47313-8FE1-432B-BE0D-F642815E6469}"/>
              </a:ext>
            </a:extLst>
          </p:cNvPr>
          <p:cNvSpPr/>
          <p:nvPr/>
        </p:nvSpPr>
        <p:spPr>
          <a:xfrm>
            <a:off x="9727454" y="6176963"/>
            <a:ext cx="2197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Linux Libertine"/>
              </a:rPr>
              <a:t>By Leland Wilkinson</a:t>
            </a:r>
            <a:endParaRPr lang="it-IT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6DDEF-6C0B-4A2F-99D4-BDEA05994637}"/>
              </a:ext>
            </a:extLst>
          </p:cNvPr>
          <p:cNvSpPr txBox="1"/>
          <p:nvPr/>
        </p:nvSpPr>
        <p:spPr>
          <a:xfrm>
            <a:off x="3834854" y="2059999"/>
            <a:ext cx="78105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Sentences are </a:t>
            </a:r>
            <a:r>
              <a:rPr lang="it-IT" sz="2400" b="1" dirty="0"/>
              <a:t>elegant compositions </a:t>
            </a:r>
            <a:r>
              <a:rPr lang="it-IT" sz="2400" dirty="0"/>
              <a:t>of carefully chosen grammatical </a:t>
            </a:r>
            <a:r>
              <a:rPr lang="it-IT" sz="2400" b="1" dirty="0"/>
              <a:t>elements </a:t>
            </a:r>
            <a:r>
              <a:rPr lang="it-IT" sz="2400" dirty="0"/>
              <a:t>that convey </a:t>
            </a:r>
            <a:r>
              <a:rPr lang="it-IT" sz="2400" b="1" dirty="0"/>
              <a:t>precise </a:t>
            </a:r>
            <a:r>
              <a:rPr lang="it-IT" sz="2400" dirty="0"/>
              <a:t>and clear messages</a:t>
            </a:r>
          </a:p>
          <a:p>
            <a:endParaRPr lang="it-IT" sz="2400" dirty="0"/>
          </a:p>
          <a:p>
            <a:endParaRPr lang="it-IT" sz="2400" dirty="0"/>
          </a:p>
          <a:p>
            <a:r>
              <a:rPr lang="it-IT" sz="2400" b="1" dirty="0"/>
              <a:t>Visualisations </a:t>
            </a:r>
            <a:r>
              <a:rPr lang="it-IT" sz="2400" dirty="0"/>
              <a:t>are elegant mapping of </a:t>
            </a:r>
            <a:r>
              <a:rPr lang="it-IT" sz="2400" b="1" dirty="0"/>
              <a:t>data </a:t>
            </a:r>
            <a:r>
              <a:rPr lang="it-IT" sz="2400" dirty="0"/>
              <a:t>onto the right visual </a:t>
            </a:r>
            <a:r>
              <a:rPr lang="it-IT" sz="2400" b="1" dirty="0"/>
              <a:t>encondings </a:t>
            </a:r>
            <a:r>
              <a:rPr lang="it-IT" sz="2400" dirty="0"/>
              <a:t>to tell a story</a:t>
            </a:r>
            <a:endParaRPr lang="it-IT" sz="2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2051" name="Picture 3" descr="The Grammar of Graphics (Statistics and Computing): Amazon.co.uk ...">
            <a:extLst>
              <a:ext uri="{FF2B5EF4-FFF2-40B4-BE49-F238E27FC236}">
                <a16:creationId xmlns:a16="http://schemas.microsoft.com/office/drawing/2014/main" id="{6861555E-CECD-4A72-AF43-4638F2D01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6" r="29394" b="5740"/>
          <a:stretch/>
        </p:blipFill>
        <p:spPr bwMode="auto">
          <a:xfrm>
            <a:off x="129931" y="1827825"/>
            <a:ext cx="3446318" cy="473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82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770CC9C-239B-4AD3-8ABB-FAD4C1D6F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"/>
          <a:stretch/>
        </p:blipFill>
        <p:spPr bwMode="auto">
          <a:xfrm>
            <a:off x="-1" y="0"/>
            <a:ext cx="12204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6246446"/>
            <a:ext cx="12201769" cy="611554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280" y="5466322"/>
            <a:ext cx="1091326" cy="10913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636829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0E8A82-B546-488D-9AC7-E73788B1B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7700"/>
            <a:ext cx="11658600" cy="10222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CD8EF-454B-4295-80C5-35EBFBAA39C5}"/>
              </a:ext>
            </a:extLst>
          </p:cNvPr>
          <p:cNvSpPr txBox="1"/>
          <p:nvPr/>
        </p:nvSpPr>
        <p:spPr>
          <a:xfrm>
            <a:off x="2281451" y="158536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The Data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57AB51-D629-4C76-A79B-3671B648D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9" y="1366471"/>
            <a:ext cx="7362825" cy="4124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D03A04-76F5-4164-93D9-E6AF3FB8BE2D}"/>
              </a:ext>
            </a:extLst>
          </p:cNvPr>
          <p:cNvSpPr txBox="1"/>
          <p:nvPr/>
        </p:nvSpPr>
        <p:spPr>
          <a:xfrm>
            <a:off x="7384474" y="2147455"/>
            <a:ext cx="436028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Level 1: The Dataset I am using </a:t>
            </a:r>
          </a:p>
          <a:p>
            <a:pPr algn="just"/>
            <a:endParaRPr lang="it-IT" sz="22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dirty="0"/>
              <a:t>If I want to plot the same type of chart with different data all you have to change is the data reference in the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341866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011" y="4085"/>
            <a:ext cx="12194313" cy="68519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>
                <a:solidFill>
                  <a:schemeClr val="accent1"/>
                </a:solidFill>
              </a:rPr>
              <a:t>Today Program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546DA-8B3B-4285-983F-A7F8F387A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321" y="693289"/>
            <a:ext cx="6802212" cy="5894123"/>
          </a:xfrm>
        </p:spPr>
        <p:txBody>
          <a:bodyPr anchor="ctr">
            <a:normAutofit/>
          </a:bodyPr>
          <a:lstStyle/>
          <a:p>
            <a:pPr lvl="1"/>
            <a:r>
              <a:rPr lang="it-IT" dirty="0" err="1"/>
              <a:t>Types</a:t>
            </a:r>
            <a:r>
              <a:rPr lang="it-IT" dirty="0"/>
              <a:t> of data </a:t>
            </a:r>
          </a:p>
          <a:p>
            <a:pPr lvl="1"/>
            <a:r>
              <a:rPr lang="it-IT" dirty="0"/>
              <a:t>How to load data in </a:t>
            </a:r>
            <a:r>
              <a:rPr lang="it-IT" dirty="0" err="1"/>
              <a:t>RStudio</a:t>
            </a:r>
            <a:endParaRPr lang="it-IT" dirty="0" err="1">
              <a:cs typeface="Calibri"/>
            </a:endParaRPr>
          </a:p>
          <a:p>
            <a:pPr lvl="1"/>
            <a:r>
              <a:rPr lang="it-IT" dirty="0"/>
              <a:t>How to </a:t>
            </a:r>
            <a:r>
              <a:rPr lang="it-IT" dirty="0" err="1"/>
              <a:t>choose</a:t>
            </a:r>
            <a:r>
              <a:rPr lang="it-IT" dirty="0"/>
              <a:t> the </a:t>
            </a:r>
            <a:r>
              <a:rPr lang="it-IT" dirty="0" err="1"/>
              <a:t>right</a:t>
            </a:r>
            <a:r>
              <a:rPr lang="it-IT" dirty="0"/>
              <a:t> </a:t>
            </a:r>
            <a:r>
              <a:rPr lang="it-IT" dirty="0" err="1"/>
              <a:t>graph</a:t>
            </a:r>
            <a:endParaRPr lang="it-IT" dirty="0" err="1">
              <a:cs typeface="Calibri" panose="020F0502020204030204"/>
            </a:endParaRPr>
          </a:p>
          <a:p>
            <a:pPr lvl="1"/>
            <a:r>
              <a:rPr lang="it-IT" dirty="0"/>
              <a:t>Graph types</a:t>
            </a:r>
          </a:p>
          <a:p>
            <a:pPr lvl="1"/>
            <a:r>
              <a:rPr lang="it-IT" dirty="0"/>
              <a:t>The Grammar of Graphs</a:t>
            </a:r>
          </a:p>
          <a:p>
            <a:pPr lvl="1"/>
            <a:r>
              <a:rPr lang="it-IT" dirty="0"/>
              <a:t>Ggplot2 </a:t>
            </a:r>
            <a:r>
              <a:rPr lang="it-IT" dirty="0" err="1"/>
              <a:t>structure</a:t>
            </a:r>
            <a:endParaRPr lang="it-IT" dirty="0" err="1">
              <a:cs typeface="Calibri"/>
            </a:endParaRPr>
          </a:p>
          <a:p>
            <a:pPr lvl="1"/>
            <a:r>
              <a:rPr lang="it-IT" dirty="0"/>
              <a:t>Graph settings</a:t>
            </a:r>
          </a:p>
          <a:p>
            <a:pPr lvl="1"/>
            <a:endParaRPr lang="it-IT" dirty="0"/>
          </a:p>
          <a:p>
            <a:pPr lvl="1"/>
            <a:endParaRPr lang="it-IT" sz="2000" dirty="0"/>
          </a:p>
          <a:p>
            <a:pPr marL="0" indent="0">
              <a:buNone/>
            </a:pPr>
            <a:endParaRPr lang="it-IT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4217161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0E8A82-B546-488D-9AC7-E73788B1B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7700"/>
            <a:ext cx="11648831" cy="1032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CD8EF-454B-4295-80C5-35EBFBAA39C5}"/>
              </a:ext>
            </a:extLst>
          </p:cNvPr>
          <p:cNvSpPr txBox="1"/>
          <p:nvPr/>
        </p:nvSpPr>
        <p:spPr>
          <a:xfrm>
            <a:off x="2310759" y="168305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Aesthetics and Geometries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03A04-76F5-4164-93D9-E6AF3FB8BE2D}"/>
              </a:ext>
            </a:extLst>
          </p:cNvPr>
          <p:cNvSpPr txBox="1"/>
          <p:nvPr/>
        </p:nvSpPr>
        <p:spPr>
          <a:xfrm>
            <a:off x="7404012" y="1287763"/>
            <a:ext cx="44057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Level 2 and 3</a:t>
            </a:r>
          </a:p>
          <a:p>
            <a:pPr algn="just"/>
            <a:endParaRPr lang="it-IT" sz="22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b="1" dirty="0"/>
              <a:t>Aesthetics</a:t>
            </a:r>
            <a:r>
              <a:rPr lang="it-IT" sz="2200" dirty="0"/>
              <a:t> identify which variables I want to work on (depending on the type of chart you are going to work on one or more variables)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b="1" dirty="0"/>
              <a:t>Geometries </a:t>
            </a:r>
            <a:r>
              <a:rPr lang="it-IT" sz="2200" dirty="0"/>
              <a:t>identify the type of chart that I want to produce. </a:t>
            </a:r>
            <a:endParaRPr lang="it-IT" sz="2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985193-5434-4F81-AE8F-87195B8E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290037"/>
            <a:ext cx="6896100" cy="4597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C6A165-7A67-4ABE-B14C-EB4372304D29}"/>
              </a:ext>
            </a:extLst>
          </p:cNvPr>
          <p:cNvSpPr/>
          <p:nvPr/>
        </p:nvSpPr>
        <p:spPr>
          <a:xfrm>
            <a:off x="5400424" y="5074544"/>
            <a:ext cx="6710491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it-IT" sz="2000" dirty="0"/>
              <a:t>ggplot(iris, </a:t>
            </a:r>
            <a:r>
              <a:rPr lang="it-IT" sz="2000" b="1" dirty="0"/>
              <a:t>aes</a:t>
            </a:r>
            <a:r>
              <a:rPr lang="it-IT" sz="2000" dirty="0"/>
              <a:t>(x=Petal.Length, y=Petal.Width)) </a:t>
            </a:r>
            <a:r>
              <a:rPr lang="it-IT" sz="2000" b="1" dirty="0"/>
              <a:t>+ geom</a:t>
            </a:r>
            <a:r>
              <a:rPr lang="it-IT" sz="2000" dirty="0"/>
              <a:t>_point()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27756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C00D1-9966-4E8F-9E4B-1EB382FB3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67" y="1210476"/>
            <a:ext cx="7252014" cy="4649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0E8A82-B546-488D-9AC7-E73788B1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08" y="31623"/>
            <a:ext cx="11658600" cy="1178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CD8EF-454B-4295-80C5-35EBFBAA39C5}"/>
              </a:ext>
            </a:extLst>
          </p:cNvPr>
          <p:cNvSpPr txBox="1"/>
          <p:nvPr/>
        </p:nvSpPr>
        <p:spPr>
          <a:xfrm>
            <a:off x="2388912" y="90151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Aesthetics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03A04-76F5-4164-93D9-E6AF3FB8BE2D}"/>
              </a:ext>
            </a:extLst>
          </p:cNvPr>
          <p:cNvSpPr txBox="1"/>
          <p:nvPr/>
        </p:nvSpPr>
        <p:spPr>
          <a:xfrm>
            <a:off x="7404012" y="1365917"/>
            <a:ext cx="44057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Level 2</a:t>
            </a:r>
          </a:p>
          <a:p>
            <a:pPr algn="just"/>
            <a:endParaRPr lang="it-IT" sz="22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b="1" dirty="0"/>
              <a:t>Aesthetics </a:t>
            </a:r>
            <a:r>
              <a:rPr lang="it-IT" sz="2200" dirty="0"/>
              <a:t>Add a third colour coded variable. Since it is still linked to the aesthetics I need to set it within that part of the </a:t>
            </a:r>
            <a:r>
              <a:rPr lang="it-IT" sz="2200" b="1" dirty="0"/>
              <a:t>code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C6A165-7A67-4ABE-B14C-EB4372304D29}"/>
              </a:ext>
            </a:extLst>
          </p:cNvPr>
          <p:cNvSpPr/>
          <p:nvPr/>
        </p:nvSpPr>
        <p:spPr>
          <a:xfrm>
            <a:off x="5165969" y="4538850"/>
            <a:ext cx="68961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2000" dirty="0"/>
              <a:t>ggplot(iris, </a:t>
            </a:r>
            <a:r>
              <a:rPr lang="it-IT" sz="2000" b="1" dirty="0"/>
              <a:t>aes</a:t>
            </a:r>
            <a:r>
              <a:rPr lang="it-IT" sz="2000" dirty="0"/>
              <a:t>(x=Petal.Length, y=Petal.Width, </a:t>
            </a:r>
            <a:r>
              <a:rPr lang="it-IT" sz="2000" b="1" dirty="0"/>
              <a:t>color</a:t>
            </a:r>
            <a:r>
              <a:rPr lang="it-IT" sz="2000" dirty="0"/>
              <a:t>=Species)) </a:t>
            </a:r>
            <a:r>
              <a:rPr lang="it-IT" sz="2000" b="1" dirty="0"/>
              <a:t>+ geom</a:t>
            </a:r>
            <a:r>
              <a:rPr lang="it-IT" sz="2000" dirty="0"/>
              <a:t>_point()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734915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BE453E-B2FD-4886-94CD-E1896295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08" y="1200393"/>
            <a:ext cx="6900453" cy="4600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0E8A82-B546-488D-9AC7-E73788B1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97700"/>
            <a:ext cx="11658600" cy="100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CD8EF-454B-4295-80C5-35EBFBAA39C5}"/>
              </a:ext>
            </a:extLst>
          </p:cNvPr>
          <p:cNvSpPr txBox="1"/>
          <p:nvPr/>
        </p:nvSpPr>
        <p:spPr>
          <a:xfrm>
            <a:off x="2281451" y="158536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Aesthetics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03A04-76F5-4164-93D9-E6AF3FB8BE2D}"/>
              </a:ext>
            </a:extLst>
          </p:cNvPr>
          <p:cNvSpPr txBox="1"/>
          <p:nvPr/>
        </p:nvSpPr>
        <p:spPr>
          <a:xfrm>
            <a:off x="7413782" y="1434301"/>
            <a:ext cx="44057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Level 2</a:t>
            </a:r>
          </a:p>
          <a:p>
            <a:pPr algn="just"/>
            <a:endParaRPr lang="it-IT" sz="22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b="1" dirty="0"/>
              <a:t>Aesthetics </a:t>
            </a:r>
            <a:r>
              <a:rPr lang="it-IT" sz="2200" dirty="0"/>
              <a:t>Add a fourth size coded variable. Since it is still linked to the aesthetics I need to set it within that part of the </a:t>
            </a:r>
            <a:r>
              <a:rPr lang="it-IT" sz="2200" b="1" dirty="0"/>
              <a:t>code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C6A165-7A67-4ABE-B14C-EB4372304D29}"/>
              </a:ext>
            </a:extLst>
          </p:cNvPr>
          <p:cNvSpPr/>
          <p:nvPr/>
        </p:nvSpPr>
        <p:spPr>
          <a:xfrm>
            <a:off x="5038969" y="4695158"/>
            <a:ext cx="68961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2000" dirty="0"/>
              <a:t>ggplot(iris, </a:t>
            </a:r>
            <a:r>
              <a:rPr lang="it-IT" sz="2000" b="1" dirty="0"/>
              <a:t>aes</a:t>
            </a:r>
            <a:r>
              <a:rPr lang="it-IT" sz="2000" dirty="0"/>
              <a:t>(x=Petal.Length, y=Petal.Width, color=Species, </a:t>
            </a:r>
            <a:r>
              <a:rPr lang="it-IT" sz="2000" b="1" dirty="0"/>
              <a:t>size</a:t>
            </a:r>
            <a:r>
              <a:rPr lang="it-IT" sz="2000" dirty="0"/>
              <a:t>=Sepal.Width)) + </a:t>
            </a:r>
            <a:r>
              <a:rPr lang="it-IT" sz="2000" b="1" dirty="0"/>
              <a:t>geom</a:t>
            </a:r>
            <a:r>
              <a:rPr lang="it-IT" sz="2000" dirty="0"/>
              <a:t>_point()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715008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0E8A82-B546-488D-9AC7-E73788B1B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19546"/>
            <a:ext cx="11658600" cy="1168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CD8EF-454B-4295-80C5-35EBFBAA39C5}"/>
              </a:ext>
            </a:extLst>
          </p:cNvPr>
          <p:cNvSpPr txBox="1"/>
          <p:nvPr/>
        </p:nvSpPr>
        <p:spPr>
          <a:xfrm>
            <a:off x="2281451" y="168305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Geometry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03A04-76F5-4164-93D9-E6AF3FB8BE2D}"/>
              </a:ext>
            </a:extLst>
          </p:cNvPr>
          <p:cNvSpPr txBox="1"/>
          <p:nvPr/>
        </p:nvSpPr>
        <p:spPr>
          <a:xfrm>
            <a:off x="7242546" y="1561768"/>
            <a:ext cx="44057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Level 3</a:t>
            </a:r>
          </a:p>
          <a:p>
            <a:pPr algn="just"/>
            <a:endParaRPr lang="it-IT" sz="22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b="1" dirty="0"/>
              <a:t>Geometry. </a:t>
            </a:r>
            <a:r>
              <a:rPr lang="it-IT" sz="2200" dirty="0"/>
              <a:t>If I just want all the dots to be bigger I shall set the value in the geometry part of the </a:t>
            </a:r>
            <a:r>
              <a:rPr lang="it-IT" sz="2200" b="1" dirty="0"/>
              <a:t>code.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1D30E-39B4-46DE-B98C-B5D3AD98B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259908"/>
            <a:ext cx="6737912" cy="44919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C6A165-7A67-4ABE-B14C-EB4372304D29}"/>
              </a:ext>
            </a:extLst>
          </p:cNvPr>
          <p:cNvSpPr/>
          <p:nvPr/>
        </p:nvSpPr>
        <p:spPr>
          <a:xfrm>
            <a:off x="5156200" y="4695158"/>
            <a:ext cx="68961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2000" dirty="0"/>
              <a:t>ggplot(iris, aes(x=Petal.Length, y=Petal.Width, color=Species)) + geom_point(</a:t>
            </a:r>
            <a:r>
              <a:rPr lang="it-IT" sz="2000" b="1" dirty="0"/>
              <a:t>size=7</a:t>
            </a:r>
            <a:r>
              <a:rPr lang="it-IT" sz="2000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211816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B3A93C-E44F-4BBB-A973-6230460D7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54" y="1046249"/>
            <a:ext cx="7042712" cy="4695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0E8A82-B546-488D-9AC7-E73788B1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97700"/>
            <a:ext cx="11658600" cy="914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CD8EF-454B-4295-80C5-35EBFBAA39C5}"/>
              </a:ext>
            </a:extLst>
          </p:cNvPr>
          <p:cNvSpPr txBox="1"/>
          <p:nvPr/>
        </p:nvSpPr>
        <p:spPr>
          <a:xfrm>
            <a:off x="2291220" y="70612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Facet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03A04-76F5-4164-93D9-E6AF3FB8BE2D}"/>
              </a:ext>
            </a:extLst>
          </p:cNvPr>
          <p:cNvSpPr txBox="1"/>
          <p:nvPr/>
        </p:nvSpPr>
        <p:spPr>
          <a:xfrm>
            <a:off x="7301161" y="1385922"/>
            <a:ext cx="44057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Level 4 Subplot</a:t>
            </a:r>
          </a:p>
          <a:p>
            <a:endParaRPr lang="it-IT" sz="22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b="1" dirty="0"/>
              <a:t>Facet. </a:t>
            </a:r>
            <a:r>
              <a:rPr lang="it-IT" sz="2200" dirty="0"/>
              <a:t>If I just want to visualise the results on separate subplot you need to add this new level of information </a:t>
            </a:r>
            <a:endParaRPr lang="it-IT" sz="22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C6A165-7A67-4ABE-B14C-EB4372304D29}"/>
              </a:ext>
            </a:extLst>
          </p:cNvPr>
          <p:cNvSpPr/>
          <p:nvPr/>
        </p:nvSpPr>
        <p:spPr>
          <a:xfrm>
            <a:off x="5058508" y="4509542"/>
            <a:ext cx="68961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2000" dirty="0"/>
              <a:t>ggplot(iris, aes(x=Petal.Length, y=Petal.Width, color=Species, size=Sepal.Width)) + geom_point()+</a:t>
            </a:r>
            <a:r>
              <a:rPr lang="it-IT" sz="2000" b="1" dirty="0"/>
              <a:t>facet_wrap</a:t>
            </a:r>
            <a:r>
              <a:rPr lang="it-IT" sz="2000" dirty="0"/>
              <a:t>(~Species)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445142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AEF1B7-6281-4091-A7DD-6D7BFEE46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46" y="1102302"/>
            <a:ext cx="7035409" cy="3645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0E8A82-B546-488D-9AC7-E73788B1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97700"/>
            <a:ext cx="11658600" cy="963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CD8EF-454B-4295-80C5-35EBFBAA39C5}"/>
              </a:ext>
            </a:extLst>
          </p:cNvPr>
          <p:cNvSpPr txBox="1"/>
          <p:nvPr/>
        </p:nvSpPr>
        <p:spPr>
          <a:xfrm>
            <a:off x="2310759" y="109689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Facet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03A04-76F5-4164-93D9-E6AF3FB8BE2D}"/>
              </a:ext>
            </a:extLst>
          </p:cNvPr>
          <p:cNvSpPr txBox="1"/>
          <p:nvPr/>
        </p:nvSpPr>
        <p:spPr>
          <a:xfrm>
            <a:off x="7397335" y="1161073"/>
            <a:ext cx="440574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Level 4 Subplot</a:t>
            </a:r>
          </a:p>
          <a:p>
            <a:endParaRPr lang="it-IT" sz="24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b="1" dirty="0"/>
              <a:t>Facet. </a:t>
            </a:r>
            <a:r>
              <a:rPr lang="it-IT" sz="2400" dirty="0"/>
              <a:t>If I just want to visualise the results on separate subplot you need to add this new level of information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b="1" dirty="0"/>
              <a:t>If you want to subplot across 2 different variables use facet_grid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C6A165-7A67-4ABE-B14C-EB4372304D29}"/>
              </a:ext>
            </a:extLst>
          </p:cNvPr>
          <p:cNvSpPr/>
          <p:nvPr/>
        </p:nvSpPr>
        <p:spPr>
          <a:xfrm>
            <a:off x="315547" y="4751109"/>
            <a:ext cx="11448456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000" dirty="0"/>
              <a:t>ggplot(iris, aes(x=Petal.Length, y=Petal.Width, color=Species, sizcie=Sepal.Width)) + geom_point()+</a:t>
            </a:r>
            <a:r>
              <a:rPr lang="it-IT" sz="2000" b="1" dirty="0"/>
              <a:t>facet_grid</a:t>
            </a:r>
            <a:r>
              <a:rPr lang="it-IT" sz="2000" dirty="0"/>
              <a:t>(Petal.Width~Spees)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516174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0E8A82-B546-488D-9AC7-E73788B1B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7700"/>
            <a:ext cx="11658600" cy="7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CD8EF-454B-4295-80C5-35EBFBAA39C5}"/>
              </a:ext>
            </a:extLst>
          </p:cNvPr>
          <p:cNvSpPr txBox="1"/>
          <p:nvPr/>
        </p:nvSpPr>
        <p:spPr>
          <a:xfrm>
            <a:off x="2310759" y="60843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Statistics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03A04-76F5-4164-93D9-E6AF3FB8BE2D}"/>
              </a:ext>
            </a:extLst>
          </p:cNvPr>
          <p:cNvSpPr txBox="1"/>
          <p:nvPr/>
        </p:nvSpPr>
        <p:spPr>
          <a:xfrm>
            <a:off x="7260565" y="1004766"/>
            <a:ext cx="440574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Level 5 Summarizing Stats</a:t>
            </a:r>
          </a:p>
          <a:p>
            <a:endParaRPr lang="it-IT" sz="24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b="1" dirty="0"/>
              <a:t>Instead </a:t>
            </a:r>
            <a:r>
              <a:rPr lang="it-IT" sz="2400" dirty="0"/>
              <a:t>of the data if you want to plot the summarising of those data you do so using the </a:t>
            </a:r>
            <a:r>
              <a:rPr lang="it-IT" sz="2400" b="1" dirty="0"/>
              <a:t>stats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C6A165-7A67-4ABE-B14C-EB4372304D29}"/>
              </a:ext>
            </a:extLst>
          </p:cNvPr>
          <p:cNvSpPr/>
          <p:nvPr/>
        </p:nvSpPr>
        <p:spPr>
          <a:xfrm>
            <a:off x="335086" y="4829263"/>
            <a:ext cx="11448456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000" dirty="0"/>
              <a:t>ggplot(iris, aes(x=Petal.Length, y=Petal.Width)) </a:t>
            </a:r>
            <a:r>
              <a:rPr lang="it-IT" sz="2000" b="1" dirty="0"/>
              <a:t>+ stat_summary_bin</a:t>
            </a:r>
            <a:r>
              <a:rPr lang="it-IT" sz="2000" dirty="0"/>
              <a:t>(fun.y</a:t>
            </a:r>
            <a:r>
              <a:rPr lang="it-IT" sz="2000" b="1" dirty="0"/>
              <a:t>="mean", </a:t>
            </a:r>
            <a:r>
              <a:rPr lang="it-IT" sz="2000" dirty="0"/>
              <a:t>geom = "bar")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DFF52C-64F1-4802-974C-6E5BCAD25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"/>
          <a:stretch/>
        </p:blipFill>
        <p:spPr>
          <a:xfrm>
            <a:off x="217854" y="1004766"/>
            <a:ext cx="7012831" cy="37209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784338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0E8A82-B546-488D-9AC7-E73788B1B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7700"/>
            <a:ext cx="11658600" cy="826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CD8EF-454B-4295-80C5-35EBFBAA39C5}"/>
              </a:ext>
            </a:extLst>
          </p:cNvPr>
          <p:cNvSpPr txBox="1"/>
          <p:nvPr/>
        </p:nvSpPr>
        <p:spPr>
          <a:xfrm>
            <a:off x="2359605" y="109689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Coordinates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C6A165-7A67-4ABE-B14C-EB4372304D29}"/>
              </a:ext>
            </a:extLst>
          </p:cNvPr>
          <p:cNvSpPr/>
          <p:nvPr/>
        </p:nvSpPr>
        <p:spPr>
          <a:xfrm>
            <a:off x="2908426" y="4987599"/>
            <a:ext cx="9281489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000" dirty="0"/>
              <a:t>ggplot(iris, aes(x=Petal.Length, y=Petal.Width, color=Species, size=Sepal.Width)) + geom_point()+facet_wrap(~Species)+</a:t>
            </a:r>
            <a:r>
              <a:rPr lang="it-IT" sz="2000" b="1" dirty="0"/>
              <a:t>coord_polar()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0D6AA5-19A2-4A61-A679-DBA138C70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78" b="24645"/>
          <a:stretch/>
        </p:blipFill>
        <p:spPr>
          <a:xfrm>
            <a:off x="266700" y="1024547"/>
            <a:ext cx="9485714" cy="3075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D03A04-76F5-4164-93D9-E6AF3FB8BE2D}"/>
              </a:ext>
            </a:extLst>
          </p:cNvPr>
          <p:cNvSpPr txBox="1"/>
          <p:nvPr/>
        </p:nvSpPr>
        <p:spPr>
          <a:xfrm>
            <a:off x="361970" y="3770385"/>
            <a:ext cx="115144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Level 6 Coordinates</a:t>
            </a:r>
          </a:p>
          <a:p>
            <a:endParaRPr lang="it-IT" sz="24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/>
              <a:t>On this level you can set the attributes of the coordinates, change the scale or transform in polar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72907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972" y="5603091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232131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0E8A82-B546-488D-9AC7-E73788B1B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7700"/>
            <a:ext cx="11658600" cy="787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CD8EF-454B-4295-80C5-35EBFBAA39C5}"/>
              </a:ext>
            </a:extLst>
          </p:cNvPr>
          <p:cNvSpPr txBox="1"/>
          <p:nvPr/>
        </p:nvSpPr>
        <p:spPr>
          <a:xfrm>
            <a:off x="2349836" y="80382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Themes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03A04-76F5-4164-93D9-E6AF3FB8BE2D}"/>
              </a:ext>
            </a:extLst>
          </p:cNvPr>
          <p:cNvSpPr txBox="1"/>
          <p:nvPr/>
        </p:nvSpPr>
        <p:spPr>
          <a:xfrm>
            <a:off x="7250796" y="965689"/>
            <a:ext cx="440574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Level 7 Global settings</a:t>
            </a:r>
          </a:p>
          <a:p>
            <a:endParaRPr lang="it-IT" sz="24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b="1" dirty="0"/>
              <a:t>Global settings </a:t>
            </a:r>
            <a:r>
              <a:rPr lang="it-IT" sz="2400" dirty="0"/>
              <a:t>of the charts can be changed in the theme part of the code. All non data ink</a:t>
            </a:r>
            <a:endParaRPr lang="it-IT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C6A165-7A67-4ABE-B14C-EB4372304D29}"/>
              </a:ext>
            </a:extLst>
          </p:cNvPr>
          <p:cNvSpPr/>
          <p:nvPr/>
        </p:nvSpPr>
        <p:spPr>
          <a:xfrm>
            <a:off x="7406073" y="4116656"/>
            <a:ext cx="4519227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000" dirty="0"/>
              <a:t>ggplot(iris, aes(x=Petal.Length, y=Petal.Width, color=Species, size=Sepal.Width)) + geom_point()+</a:t>
            </a:r>
            <a:r>
              <a:rPr lang="it-IT" sz="2000" b="1" dirty="0"/>
              <a:t>theme_bw()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9EA53F-CEE3-403F-B47C-3AEFB1DBB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5" y="1027662"/>
            <a:ext cx="7130111" cy="47534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710754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0E8A82-B546-488D-9AC7-E73788B1B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7700"/>
            <a:ext cx="11658600" cy="11492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CD8EF-454B-4295-80C5-35EBFBAA39C5}"/>
              </a:ext>
            </a:extLst>
          </p:cNvPr>
          <p:cNvSpPr txBox="1"/>
          <p:nvPr/>
        </p:nvSpPr>
        <p:spPr>
          <a:xfrm>
            <a:off x="2281451" y="197612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03A04-76F5-4164-93D9-E6AF3FB8BE2D}"/>
              </a:ext>
            </a:extLst>
          </p:cNvPr>
          <p:cNvSpPr txBox="1"/>
          <p:nvPr/>
        </p:nvSpPr>
        <p:spPr>
          <a:xfrm>
            <a:off x="7280103" y="1366228"/>
            <a:ext cx="44057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Level 7 labels</a:t>
            </a:r>
          </a:p>
          <a:p>
            <a:endParaRPr lang="it-IT" sz="24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/>
              <a:t>A peculiar setting you want to pay attention to are the lables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C6A165-7A67-4ABE-B14C-EB4372304D29}"/>
              </a:ext>
            </a:extLst>
          </p:cNvPr>
          <p:cNvSpPr/>
          <p:nvPr/>
        </p:nvSpPr>
        <p:spPr>
          <a:xfrm>
            <a:off x="7406073" y="3703677"/>
            <a:ext cx="4519227" cy="280076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2200" dirty="0"/>
              <a:t>ggplot(iris, aes(x=Petal.Length, y=Petal.Width, color=Species, size=Sepal.Width)) + geom_point()+theme_bw() </a:t>
            </a:r>
            <a:r>
              <a:rPr lang="it-IT" sz="2200" b="1" dirty="0"/>
              <a:t>+ labs(title = "New plot title", subtitle = "A subtitle", caption = "(based on data from ...)", x = "New x label", y= "New y label", color = "Colours")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1225B4-91E1-45C1-AAB1-8C519E6A9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54" y="1346933"/>
            <a:ext cx="7042711" cy="46951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699079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89E571-7608-4C7B-80CE-CB7E9E9A6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3" y="175003"/>
            <a:ext cx="11658600" cy="102137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4A4217-3D9C-4264-B21B-63B7DFD38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23" y="-133106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Before we started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80283E-27BD-4C83-86C3-320403C394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649"/>
          <a:stretch/>
        </p:blipFill>
        <p:spPr>
          <a:xfrm>
            <a:off x="361697" y="1298554"/>
            <a:ext cx="4819902" cy="43260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D026E9-36A8-463A-8834-6E80C6E8B701}"/>
              </a:ext>
            </a:extLst>
          </p:cNvPr>
          <p:cNvSpPr txBox="1"/>
          <p:nvPr/>
        </p:nvSpPr>
        <p:spPr>
          <a:xfrm>
            <a:off x="5486401" y="1389673"/>
            <a:ext cx="6343902" cy="410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dirty="0"/>
              <a:t>Your workspace shall look something like this </a:t>
            </a:r>
          </a:p>
          <a:p>
            <a:pPr>
              <a:lnSpc>
                <a:spcPct val="150000"/>
              </a:lnSpc>
            </a:pPr>
            <a:endParaRPr lang="it-IT" sz="2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dirty="0"/>
              <a:t>A </a:t>
            </a:r>
            <a:r>
              <a:rPr lang="it-IT" sz="2200" b="1" dirty="0"/>
              <a:t>project folder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dirty="0"/>
              <a:t>Within the folder a series of </a:t>
            </a:r>
            <a:r>
              <a:rPr lang="it-IT" sz="2200" b="1" dirty="0"/>
              <a:t>subfolders</a:t>
            </a:r>
            <a:r>
              <a:rPr lang="it-IT" sz="2200" dirty="0"/>
              <a:t>: Challenges, Code, Data, Graphs, Solution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dirty="0"/>
              <a:t>A Rstudio </a:t>
            </a:r>
            <a:r>
              <a:rPr lang="it-IT" sz="2200" b="1" dirty="0"/>
              <a:t>project 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dirty="0"/>
              <a:t>A </a:t>
            </a:r>
            <a:r>
              <a:rPr lang="it-IT" sz="2200" b="1" dirty="0"/>
              <a:t>.Rdata</a:t>
            </a:r>
            <a:r>
              <a:rPr lang="it-IT" sz="2200" dirty="0"/>
              <a:t> file and a </a:t>
            </a:r>
            <a:r>
              <a:rPr lang="it-IT" sz="2200" b="1" dirty="0"/>
              <a:t>.Rhistory</a:t>
            </a:r>
            <a:r>
              <a:rPr lang="it-IT" sz="2200" dirty="0"/>
              <a:t> file (both generated authomatically by the system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7860F8-D50F-4496-9CAB-858EE8A7414F}"/>
              </a:ext>
            </a:extLst>
          </p:cNvPr>
          <p:cNvSpPr/>
          <p:nvPr/>
        </p:nvSpPr>
        <p:spPr>
          <a:xfrm>
            <a:off x="596348" y="1833897"/>
            <a:ext cx="1616765" cy="5400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EDAC40-26B3-4349-8BE0-681DDA21A60D}"/>
              </a:ext>
            </a:extLst>
          </p:cNvPr>
          <p:cNvSpPr/>
          <p:nvPr/>
        </p:nvSpPr>
        <p:spPr>
          <a:xfrm>
            <a:off x="596348" y="2562974"/>
            <a:ext cx="1258956" cy="5400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FFA200-BE4B-403A-B8EB-1D69C286D53A}"/>
              </a:ext>
            </a:extLst>
          </p:cNvPr>
          <p:cNvSpPr/>
          <p:nvPr/>
        </p:nvSpPr>
        <p:spPr>
          <a:xfrm>
            <a:off x="417443" y="3109626"/>
            <a:ext cx="1616765" cy="10566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001FFAB-672C-420E-975B-D0905D1E2498}"/>
              </a:ext>
            </a:extLst>
          </p:cNvPr>
          <p:cNvSpPr/>
          <p:nvPr/>
        </p:nvSpPr>
        <p:spPr>
          <a:xfrm>
            <a:off x="417442" y="3998445"/>
            <a:ext cx="1921567" cy="5400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C66522-676D-4FC7-8B7E-660F210EC222}"/>
              </a:ext>
            </a:extLst>
          </p:cNvPr>
          <p:cNvCxnSpPr>
            <a:cxnSpLocks/>
          </p:cNvCxnSpPr>
          <p:nvPr/>
        </p:nvCxnSpPr>
        <p:spPr>
          <a:xfrm flipH="1" flipV="1">
            <a:off x="2267489" y="2085196"/>
            <a:ext cx="3324928" cy="6371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C061AF-72E9-450A-A1D4-951DF47555FA}"/>
              </a:ext>
            </a:extLst>
          </p:cNvPr>
          <p:cNvCxnSpPr>
            <a:cxnSpLocks/>
          </p:cNvCxnSpPr>
          <p:nvPr/>
        </p:nvCxnSpPr>
        <p:spPr>
          <a:xfrm flipH="1">
            <a:off x="2034208" y="3212068"/>
            <a:ext cx="3558209" cy="4258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C37253D-2646-43BF-91F5-F61FE3312470}"/>
              </a:ext>
            </a:extLst>
          </p:cNvPr>
          <p:cNvCxnSpPr>
            <a:cxnSpLocks/>
          </p:cNvCxnSpPr>
          <p:nvPr/>
        </p:nvCxnSpPr>
        <p:spPr>
          <a:xfrm flipH="1">
            <a:off x="2339009" y="4214764"/>
            <a:ext cx="3253408" cy="536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4F1BF7-B2EE-4013-87FF-AB76C377D2D0}"/>
              </a:ext>
            </a:extLst>
          </p:cNvPr>
          <p:cNvCxnSpPr>
            <a:cxnSpLocks/>
          </p:cNvCxnSpPr>
          <p:nvPr/>
        </p:nvCxnSpPr>
        <p:spPr>
          <a:xfrm flipH="1" flipV="1">
            <a:off x="1855305" y="2851576"/>
            <a:ext cx="3684104" cy="18161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245196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0E8A82-B546-488D-9AC7-E73788B1B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06089"/>
            <a:ext cx="11658600" cy="1627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CD8EF-454B-4295-80C5-35EBFBAA39C5}"/>
              </a:ext>
            </a:extLst>
          </p:cNvPr>
          <p:cNvSpPr txBox="1"/>
          <p:nvPr/>
        </p:nvSpPr>
        <p:spPr>
          <a:xfrm>
            <a:off x="2281451" y="432074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Challenge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1082B9-1ADE-4B12-8772-B7B1A10D1E2B}"/>
              </a:ext>
            </a:extLst>
          </p:cNvPr>
          <p:cNvSpPr/>
          <p:nvPr/>
        </p:nvSpPr>
        <p:spPr>
          <a:xfrm>
            <a:off x="266700" y="2059999"/>
            <a:ext cx="11476139" cy="399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Create a chart that would show the </a:t>
            </a:r>
            <a:r>
              <a:rPr lang="it-IT" sz="2000" b="1" dirty="0"/>
              <a:t>relationship between the SAT average and the admission rate 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Can you see </a:t>
            </a:r>
            <a:r>
              <a:rPr lang="it-IT" sz="2000" b="1" dirty="0"/>
              <a:t>any relationship </a:t>
            </a:r>
            <a:r>
              <a:rPr lang="it-IT" sz="2000" dirty="0"/>
              <a:t>between the two values?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See if this relationship is also </a:t>
            </a:r>
            <a:r>
              <a:rPr lang="it-IT" sz="2000" b="1" dirty="0"/>
              <a:t>influenced by the type of control</a:t>
            </a:r>
            <a:r>
              <a:rPr lang="it-IT" sz="2000" dirty="0"/>
              <a:t> of the University "control" and the region where the university is located (tip: you can use the colors to see that).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Plot this last info on </a:t>
            </a:r>
            <a:r>
              <a:rPr lang="it-IT" sz="2000" b="1" dirty="0"/>
              <a:t>separate subplot </a:t>
            </a:r>
            <a:r>
              <a:rPr lang="it-IT" sz="2000" dirty="0"/>
              <a:t>to better see the trends.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Make sure that the chart has a </a:t>
            </a:r>
            <a:r>
              <a:rPr lang="it-IT" sz="2000" b="1" dirty="0"/>
              <a:t>white background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Give your Graph a </a:t>
            </a:r>
            <a:r>
              <a:rPr lang="it-IT" sz="2000" b="1" dirty="0"/>
              <a:t>title and a subtitle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/>
              <a:t>Rename the x and y axis </a:t>
            </a:r>
            <a:r>
              <a:rPr lang="it-IT" sz="2000" dirty="0"/>
              <a:t>and add a caption saying that it is based on the data from the University census.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 Add some </a:t>
            </a:r>
            <a:r>
              <a:rPr lang="it-IT" sz="2000" b="1" dirty="0"/>
              <a:t>trasparency </a:t>
            </a:r>
            <a:r>
              <a:rPr lang="it-IT" sz="2000" dirty="0"/>
              <a:t>to better see the overlapping points search </a:t>
            </a:r>
            <a:r>
              <a:rPr lang="it-IT" sz="2000" dirty="0">
                <a:hlinkClick r:id="rId3"/>
              </a:rPr>
              <a:t>here</a:t>
            </a:r>
            <a:r>
              <a:rPr lang="it-IT" sz="2000" dirty="0"/>
              <a:t> on how to do it 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Use Slack to dicuss the your results with the other attendees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110316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8"/>
          <p:cNvPicPr preferRelativeResize="0"/>
          <p:nvPr/>
        </p:nvPicPr>
        <p:blipFill rotWithShape="1">
          <a:blip r:embed="rId3">
            <a:alphaModFix/>
          </a:blip>
          <a:srcRect t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8"/>
          <p:cNvSpPr/>
          <p:nvPr/>
        </p:nvSpPr>
        <p:spPr>
          <a:xfrm>
            <a:off x="0" y="4138065"/>
            <a:ext cx="12192000" cy="736551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494567" y="4105855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995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Any Question?</a:t>
            </a:r>
            <a:endParaRPr/>
          </a:p>
        </p:txBody>
      </p:sp>
      <p:cxnSp>
        <p:nvCxnSpPr>
          <p:cNvPr id="289" name="Google Shape;289;p28"/>
          <p:cNvCxnSpPr/>
          <p:nvPr/>
        </p:nvCxnSpPr>
        <p:spPr>
          <a:xfrm>
            <a:off x="0" y="4059906"/>
            <a:ext cx="12192000" cy="0"/>
          </a:xfrm>
          <a:prstGeom prst="straightConnector1">
            <a:avLst/>
          </a:prstGeom>
          <a:noFill/>
          <a:ln w="41275" cap="flat" cmpd="sng">
            <a:solidFill>
              <a:schemeClr val="lt1">
                <a:alpha val="8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0" name="Google Shape;290;p28"/>
          <p:cNvCxnSpPr/>
          <p:nvPr/>
        </p:nvCxnSpPr>
        <p:spPr>
          <a:xfrm>
            <a:off x="0" y="4943006"/>
            <a:ext cx="12192000" cy="0"/>
          </a:xfrm>
          <a:prstGeom prst="straightConnector1">
            <a:avLst/>
          </a:prstGeom>
          <a:noFill/>
          <a:ln w="41275" cap="flat" cmpd="sng">
            <a:solidFill>
              <a:schemeClr val="lt1">
                <a:alpha val="8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6B14F8E-028C-4553-936C-67EBD73319EF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11411E-4B1A-41A6-84DD-2FD3AE1E2B6D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49C34F7-1A24-4CB6-B027-718128965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20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97" y="4084"/>
            <a:ext cx="12194313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>
                <a:solidFill>
                  <a:schemeClr val="accent1"/>
                </a:solidFill>
              </a:rPr>
              <a:t>Next Class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546DA-8B3B-4285-983F-A7F8F387A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936" y="478366"/>
            <a:ext cx="6802212" cy="5894123"/>
          </a:xfrm>
        </p:spPr>
        <p:txBody>
          <a:bodyPr anchor="ctr">
            <a:normAutofit/>
          </a:bodyPr>
          <a:lstStyle/>
          <a:p>
            <a:pPr lvl="1"/>
            <a:r>
              <a:rPr lang="it-IT" sz="2800" dirty="0"/>
              <a:t>Discuss the results of the challenge </a:t>
            </a:r>
          </a:p>
          <a:p>
            <a:pPr lvl="1"/>
            <a:r>
              <a:rPr lang="it-IT" sz="2800" dirty="0"/>
              <a:t>Intro to Statistics</a:t>
            </a:r>
          </a:p>
          <a:p>
            <a:pPr lvl="1"/>
            <a:r>
              <a:rPr lang="it-IT" sz="2800" dirty="0"/>
              <a:t>Descriptive Statistics</a:t>
            </a:r>
          </a:p>
          <a:p>
            <a:pPr lvl="1"/>
            <a:r>
              <a:rPr lang="it-IT" sz="2800" dirty="0"/>
              <a:t>Summarising Statistics</a:t>
            </a:r>
          </a:p>
          <a:p>
            <a:pPr lvl="1"/>
            <a:r>
              <a:rPr lang="it-IT" sz="2800" dirty="0"/>
              <a:t>Exploring 1 variable: Plotting distribution Histograms and Denstiy plot</a:t>
            </a:r>
          </a:p>
          <a:p>
            <a:pPr lvl="1"/>
            <a:endParaRPr lang="it-IT" sz="2800" dirty="0"/>
          </a:p>
          <a:p>
            <a:pPr marL="0" indent="0">
              <a:buNone/>
            </a:pPr>
            <a:endParaRPr lang="it-IT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551868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011" y="4084"/>
            <a:ext cx="12194313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42" y="681"/>
            <a:ext cx="11588621" cy="437084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800" dirty="0">
                <a:solidFill>
                  <a:schemeClr val="accent1"/>
                </a:solidFill>
              </a:rPr>
              <a:t>References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546DA-8B3B-4285-983F-A7F8F387A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578" y="386811"/>
            <a:ext cx="11588621" cy="5830807"/>
          </a:xfrm>
        </p:spPr>
        <p:txBody>
          <a:bodyPr anchor="ctr">
            <a:normAutofit/>
          </a:bodyPr>
          <a:lstStyle/>
          <a:p>
            <a:pPr marL="0" indent="0" rtl="0">
              <a:spcBef>
                <a:spcPts val="2000"/>
              </a:spcBef>
              <a:spcAft>
                <a:spcPts val="600"/>
              </a:spcAft>
              <a:buNone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Wrangling</a:t>
            </a:r>
            <a:endParaRPr lang="en-GB" sz="2000" b="1" dirty="0">
              <a:effectLst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9900FF"/>
                </a:solidFill>
                <a:effectLst/>
                <a:latin typeface="Arial" panose="020B0604020202020204" pitchFamily="34" charset="0"/>
                <a:hlinkClick r:id="rId2"/>
              </a:rPr>
              <a:t>https://programminghistorian.org/en/lessons/data_wrangling_and_management_in_R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9900FF"/>
                </a:solidFill>
                <a:effectLst/>
                <a:latin typeface="Arial" panose="020B0604020202020204" pitchFamily="34" charset="0"/>
                <a:hlinkClick r:id="rId3"/>
              </a:rPr>
              <a:t>https://datacarpentry.org/r-socialsci/03-dplyr-tidyr/index.html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38761D"/>
                </a:solidFill>
                <a:effectLst/>
                <a:latin typeface="Arial" panose="020B0604020202020204" pitchFamily="34" charset="0"/>
                <a:hlinkClick r:id="rId4"/>
              </a:rPr>
              <a:t>https://www.linkedin.com/learning/data-wrangling-in-r/welcome?u=50251009</a:t>
            </a:r>
            <a:r>
              <a:rPr lang="en-GB" sz="1800" b="0" i="0" u="none" strike="noStrike" dirty="0">
                <a:solidFill>
                  <a:srgbClr val="38761D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algn="just"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38761D"/>
                </a:solidFill>
                <a:effectLst/>
                <a:latin typeface="Arial" panose="020B0604020202020204" pitchFamily="34" charset="0"/>
                <a:hlinkClick r:id="rId5"/>
              </a:rPr>
              <a:t>https://datacarpentry.org/R-ecology-lesson/03-dplyr.html</a:t>
            </a:r>
            <a:endParaRPr lang="en-GB" sz="1800" b="0" i="0" u="sng" strike="noStrike" dirty="0">
              <a:solidFill>
                <a:srgbClr val="38761D"/>
              </a:solidFill>
              <a:effectLst/>
              <a:latin typeface="Arial" panose="020B0604020202020204" pitchFamily="34" charset="0"/>
            </a:endParaRPr>
          </a:p>
          <a:p>
            <a:pPr marL="0" indent="0" algn="just" fontAlgn="base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Plotting with R and R studio</a:t>
            </a:r>
            <a:endParaRPr lang="en-GB" sz="1200" b="1" dirty="0">
              <a:effectLst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9900FF"/>
                </a:solidFill>
                <a:effectLst/>
                <a:latin typeface="Arial" panose="020B0604020202020204" pitchFamily="34" charset="0"/>
                <a:hlinkClick r:id="rId6"/>
              </a:rPr>
              <a:t>https://rstudio.com/wp-content/uploads/2016/11/ggplot2-cheatsheet-2.1.pdf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9900FF"/>
                </a:solidFill>
                <a:effectLst/>
                <a:latin typeface="Arial" panose="020B0604020202020204" pitchFamily="34" charset="0"/>
                <a:hlinkClick r:id="rId7"/>
              </a:rPr>
              <a:t>https://ggplot2.tidyverse.org/index.html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9900FF"/>
                </a:solidFill>
                <a:effectLst/>
                <a:latin typeface="Arial" panose="020B0604020202020204" pitchFamily="34" charset="0"/>
                <a:hlinkClick r:id="rId8"/>
              </a:rPr>
              <a:t>https://datacarpentry.org/r-socialsci/04-ggplot2/index.html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9900FF"/>
                </a:solidFill>
                <a:effectLst/>
                <a:latin typeface="Arial" panose="020B0604020202020204" pitchFamily="34" charset="0"/>
                <a:hlinkClick r:id="rId9"/>
              </a:rPr>
              <a:t>http://www.sthda.com/english/wiki/be-awesome-in-ggplot2-a-practical-guide-to-be-highly-effective-r-software-and-data-visualization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38761D"/>
                </a:solidFill>
                <a:effectLst/>
                <a:latin typeface="Arial" panose="020B0604020202020204" pitchFamily="34" charset="0"/>
                <a:hlinkClick r:id="rId10"/>
              </a:rPr>
              <a:t>https://www.linkedin.com/learning/r-essential-training-wrangling-and-visualizing-data/introduction-to-ggplot2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9900FF"/>
                </a:solidFill>
                <a:effectLst/>
                <a:latin typeface="Arial" panose="020B0604020202020204" pitchFamily="34" charset="0"/>
                <a:hlinkClick r:id="rId11"/>
              </a:rPr>
              <a:t>https://r4ds.had.co.nz/data-visualisation.html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1800" b="0" i="0" u="sng" strike="noStrike" dirty="0">
                <a:solidFill>
                  <a:srgbClr val="9900FF"/>
                </a:solidFill>
                <a:effectLst/>
                <a:latin typeface="Arial" panose="020B0604020202020204" pitchFamily="34" charset="0"/>
                <a:hlinkClick r:id="rId12"/>
              </a:rPr>
              <a:t>https://r-graphics.org/</a:t>
            </a:r>
            <a:r>
              <a:rPr lang="en-GB" sz="1800" b="0" i="0" u="none" strike="noStrike" dirty="0">
                <a:solidFill>
                  <a:srgbClr val="9900FF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Grammar of Graphics</a:t>
            </a:r>
            <a:endParaRPr lang="en-GB" sz="1200" b="1" dirty="0">
              <a:effectLst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9900FF"/>
                </a:solidFill>
                <a:effectLst/>
                <a:latin typeface="Arial" panose="020B0604020202020204" pitchFamily="34" charset="0"/>
                <a:hlinkClick r:id="rId13"/>
              </a:rPr>
              <a:t>https://www.slideshare.net/kesarifms/grammar-of-graphics-the-secret-sauce-of-powerful-data-stories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38761D"/>
                </a:solidFill>
                <a:effectLst/>
                <a:latin typeface="Arial" panose="020B0604020202020204" pitchFamily="34" charset="0"/>
                <a:hlinkClick r:id="rId14"/>
              </a:rPr>
              <a:t>https://www.linkedin.com/learning/data-visualization-in-r-with-ggplot2/the-grammar-of-graphics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9900FF"/>
                </a:solidFill>
                <a:effectLst/>
                <a:latin typeface="Arial" panose="020B0604020202020204" pitchFamily="34" charset="0"/>
                <a:hlinkClick r:id="rId15"/>
              </a:rPr>
              <a:t>https://onlinelibrary-wiley-com.ezproxy.is.ed.ac.uk/doi/full/10.1002/wics.118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GB" sz="1800" b="0" i="0" u="none" strike="noStrike" dirty="0">
              <a:solidFill>
                <a:srgbClr val="38761D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it-IT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274453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933" y="108742"/>
            <a:ext cx="11658600" cy="108975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 txBox="1">
            <a:spLocks noGrp="1"/>
          </p:cNvSpPr>
          <p:nvPr>
            <p:ph type="title"/>
          </p:nvPr>
        </p:nvSpPr>
        <p:spPr>
          <a:xfrm>
            <a:off x="838200" y="-17218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>
                <a:solidFill>
                  <a:schemeClr val="lt1"/>
                </a:solidFill>
              </a:rPr>
              <a:t>How to install Packages</a:t>
            </a:r>
            <a:endParaRPr/>
          </a:p>
        </p:txBody>
      </p:sp>
      <p:pic>
        <p:nvPicPr>
          <p:cNvPr id="270" name="Google Shape;270;p23" descr="R-Studio Why U No install Package - Y U No | Meme Generat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9137" y="3367543"/>
            <a:ext cx="3963796" cy="250248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3"/>
          <p:cNvSpPr/>
          <p:nvPr/>
        </p:nvSpPr>
        <p:spPr>
          <a:xfrm>
            <a:off x="1454665" y="1292711"/>
            <a:ext cx="5177710" cy="5570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current packages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library()#List the available ones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search()#List the ready to go ones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packages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install.packages("ggplot2")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Activate packages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library(ggplot2)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for updates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update.packages()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3"/>
          <p:cNvSpPr/>
          <p:nvPr/>
        </p:nvSpPr>
        <p:spPr>
          <a:xfrm>
            <a:off x="5756333" y="1273882"/>
            <a:ext cx="6096000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unload packages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detach ("package:ggplot2", unload = TRUE)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Remove packages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remove.packages("nameofthepackage")</a:t>
            </a: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607F4-BD55-4A0E-A056-6B8837BB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02" y="1319849"/>
            <a:ext cx="5736306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it-IT" b="1" dirty="0"/>
              <a:t>Data types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i="1" dirty="0"/>
              <a:t>Vector</a:t>
            </a:r>
            <a:r>
              <a:rPr lang="it-IT" dirty="0"/>
              <a:t>: monodimential (either a column or a row) One dimentional collection of data</a:t>
            </a:r>
          </a:p>
          <a:p>
            <a:pPr marL="0" indent="0">
              <a:buNone/>
            </a:pPr>
            <a:r>
              <a:rPr lang="it-IT" b="1" i="1" dirty="0"/>
              <a:t>Matrix</a:t>
            </a:r>
            <a:r>
              <a:rPr lang="it-IT" dirty="0"/>
              <a:t>: bidimential collection of data </a:t>
            </a:r>
          </a:p>
          <a:p>
            <a:pPr marL="0" indent="0">
              <a:buNone/>
            </a:pPr>
            <a:r>
              <a:rPr lang="it-IT" b="1" i="1" dirty="0"/>
              <a:t>Array</a:t>
            </a:r>
            <a:r>
              <a:rPr lang="it-IT" dirty="0"/>
              <a:t>: multidimentional collection of data </a:t>
            </a:r>
          </a:p>
          <a:p>
            <a:pPr marL="0" indent="0">
              <a:buNone/>
            </a:pPr>
            <a:r>
              <a:rPr lang="it-IT" b="1" i="1" dirty="0"/>
              <a:t>Data frame</a:t>
            </a:r>
            <a:r>
              <a:rPr lang="it-IT" dirty="0"/>
              <a:t>: different type variables (similar to a table in spreadsheet)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89E571-7608-4C7B-80CE-CB7E9E9A6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3" y="175003"/>
            <a:ext cx="11658600" cy="10995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4A4217-3D9C-4264-B21B-63B7DFD38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3337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How to Read Data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683CA-E035-44BD-86CA-038D812097FE}"/>
              </a:ext>
            </a:extLst>
          </p:cNvPr>
          <p:cNvSpPr txBox="1"/>
          <p:nvPr/>
        </p:nvSpPr>
        <p:spPr>
          <a:xfrm>
            <a:off x="6196532" y="1319849"/>
            <a:ext cx="57363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Reading a Table</a:t>
            </a:r>
          </a:p>
          <a:p>
            <a:endParaRPr lang="it-IT" sz="2800" dirty="0"/>
          </a:p>
          <a:p>
            <a:r>
              <a:rPr lang="it-IT" sz="2800" b="1" i="1" dirty="0"/>
              <a:t>Variables: </a:t>
            </a:r>
            <a:r>
              <a:rPr lang="it-IT" sz="2800" dirty="0"/>
              <a:t>The attributes of our dataset basically the Column</a:t>
            </a:r>
          </a:p>
          <a:p>
            <a:endParaRPr lang="it-IT" sz="2800" b="1" i="1" dirty="0"/>
          </a:p>
          <a:p>
            <a:r>
              <a:rPr lang="it-IT" sz="2800" b="1" i="1" dirty="0"/>
              <a:t>Observations: </a:t>
            </a:r>
            <a:r>
              <a:rPr lang="en-US" dirty="0"/>
              <a:t> </a:t>
            </a:r>
            <a:r>
              <a:rPr lang="en-US" sz="2800" dirty="0"/>
              <a:t>Measurements carried out in one or more individuals, based on one or more variables</a:t>
            </a:r>
            <a:endParaRPr lang="it-IT" sz="2800" b="1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879879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607F4-BD55-4A0E-A056-6B8837BB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70" y="1186606"/>
            <a:ext cx="5681293" cy="46065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100" b="1" dirty="0"/>
              <a:t>Categorical variables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100" dirty="0"/>
              <a:t>Defined  and limited values, might not have a logical order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it-IT" sz="2100" dirty="0"/>
              <a:t>Material: bronze, iron, ivory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it-IT" sz="2100" dirty="0"/>
              <a:t>Color: blu, red, white</a:t>
            </a:r>
          </a:p>
          <a:p>
            <a:endParaRPr lang="it-IT" sz="1000" dirty="0"/>
          </a:p>
          <a:p>
            <a:pPr marL="0" indent="0">
              <a:buNone/>
            </a:pPr>
            <a:r>
              <a:rPr lang="it-IT" sz="2100" b="1" dirty="0"/>
              <a:t>Discrete variables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altLang="it-IT" sz="2100" dirty="0">
                <a:cs typeface="Open Sans" panose="020B0606030504020204" pitchFamily="34" charset="0"/>
              </a:rPr>
              <a:t>numeric variables that have a countable number of values between any two values. A discrete variable is always numeric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it-IT" sz="2100" dirty="0">
                <a:cs typeface="Open Sans" panose="020B0606030504020204" pitchFamily="34" charset="0"/>
              </a:rPr>
              <a:t>Number of attendees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it-IT" sz="2100" dirty="0">
                <a:cs typeface="Open Sans" panose="020B0606030504020204" pitchFamily="34" charset="0"/>
              </a:rPr>
              <a:t>Centuries</a:t>
            </a:r>
            <a:endParaRPr lang="it-IT" sz="2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89E571-7608-4C7B-80CE-CB7E9E9A6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3" y="175003"/>
            <a:ext cx="11658600" cy="108975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4A4217-3D9C-4264-B21B-63B7DFD38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2644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Types of variables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312667-55C4-4B17-AF47-B6638CAE8C1F}"/>
              </a:ext>
            </a:extLst>
          </p:cNvPr>
          <p:cNvSpPr/>
          <p:nvPr/>
        </p:nvSpPr>
        <p:spPr>
          <a:xfrm>
            <a:off x="5969764" y="1294630"/>
            <a:ext cx="5844784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it-IT" sz="2100" b="1" dirty="0"/>
              <a:t>Continuous variables</a:t>
            </a:r>
          </a:p>
          <a:p>
            <a:r>
              <a:rPr lang="it-IT" altLang="it-IT" sz="2100" dirty="0">
                <a:cs typeface="Open Sans" panose="020B0606030504020204" pitchFamily="34" charset="0"/>
              </a:rPr>
              <a:t>Numeric variables that have an infinite number of values between any two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100" dirty="0">
                <a:cs typeface="Open Sans" panose="020B0606030504020204" pitchFamily="34" charset="0"/>
              </a:rPr>
              <a:t>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100" dirty="0">
                <a:cs typeface="Open Sans" panose="020B0606030504020204" pitchFamily="34" charset="0"/>
              </a:rPr>
              <a:t>Lenght </a:t>
            </a:r>
            <a:endParaRPr lang="it-IT" sz="2100" dirty="0"/>
          </a:p>
          <a:p>
            <a:endParaRPr lang="it-IT" dirty="0"/>
          </a:p>
        </p:txBody>
      </p:sp>
      <p:pic>
        <p:nvPicPr>
          <p:cNvPr id="5124" name="Picture 4" descr="Variables Variables everywhere - Buzz and Woody (Toy Story) Meme ...">
            <a:extLst>
              <a:ext uri="{FF2B5EF4-FFF2-40B4-BE49-F238E27FC236}">
                <a16:creationId xmlns:a16="http://schemas.microsoft.com/office/drawing/2014/main" id="{F783FA92-4E3B-416E-9409-BB76C366D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1" b="5158"/>
          <a:stretch/>
        </p:blipFill>
        <p:spPr bwMode="auto">
          <a:xfrm>
            <a:off x="7285618" y="3433677"/>
            <a:ext cx="4528930" cy="222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820433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607F4-BD55-4A0E-A056-6B8837BB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17" y="2310069"/>
            <a:ext cx="6396026" cy="347210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df &lt;- </a:t>
            </a:r>
            <a:r>
              <a:rPr lang="en-US" dirty="0" err="1"/>
              <a:t>read_csv</a:t>
            </a:r>
            <a:r>
              <a:rPr lang="en-US" dirty="0"/>
              <a:t>("data/RodentSimplified.csv")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it-IT" dirty="0"/>
              <a:t>df &lt;- read_csv("data/RodentSimplified.csv") %&gt;%</a:t>
            </a:r>
          </a:p>
          <a:p>
            <a:pPr marL="0" indent="0">
              <a:buNone/>
            </a:pPr>
            <a:r>
              <a:rPr lang="it-IT" dirty="0"/>
              <a:t>  select(mo, </a:t>
            </a:r>
          </a:p>
          <a:p>
            <a:pPr marL="0" indent="0">
              <a:buNone/>
            </a:pPr>
            <a:r>
              <a:rPr lang="it-IT" dirty="0"/>
              <a:t>         dy,yr,period) %&gt;% </a:t>
            </a:r>
          </a:p>
          <a:p>
            <a:pPr marL="0" indent="0">
              <a:buNone/>
            </a:pPr>
            <a:r>
              <a:rPr lang="it-IT" dirty="0"/>
              <a:t>  mutate(period = as.factor(period)) %&gt;%</a:t>
            </a:r>
          </a:p>
          <a:p>
            <a:pPr marL="0" indent="0">
              <a:buNone/>
            </a:pPr>
            <a:r>
              <a:rPr lang="it-IT" dirty="0"/>
              <a:t>  rename(month = mo) %&gt;%</a:t>
            </a:r>
          </a:p>
          <a:p>
            <a:pPr marL="0" indent="0">
              <a:buNone/>
            </a:pPr>
            <a:r>
              <a:rPr lang="it-IT" dirty="0"/>
              <a:t>  print()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89E571-7608-4C7B-80CE-CB7E9E9A6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3" y="175003"/>
            <a:ext cx="11658600" cy="20764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4A4217-3D9C-4264-B21B-63B7DFD38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Load data into R Studio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65043B9-CD72-4FEF-9B76-70E1B36B6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438" y="2956046"/>
            <a:ext cx="5163172" cy="295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342416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cientific Method - Lessons - Tes Teach">
            <a:extLst>
              <a:ext uri="{FF2B5EF4-FFF2-40B4-BE49-F238E27FC236}">
                <a16:creationId xmlns:a16="http://schemas.microsoft.com/office/drawing/2014/main" id="{55210A3D-699E-47BF-BBA3-52293E5E0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0"/>
          <a:stretch/>
        </p:blipFill>
        <p:spPr bwMode="auto">
          <a:xfrm>
            <a:off x="2165902" y="2315"/>
            <a:ext cx="3112290" cy="603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23B0F48-8085-4470-96D2-C6C60DF86D7B}"/>
              </a:ext>
            </a:extLst>
          </p:cNvPr>
          <p:cNvSpPr/>
          <p:nvPr/>
        </p:nvSpPr>
        <p:spPr>
          <a:xfrm>
            <a:off x="4475330" y="311371"/>
            <a:ext cx="1351722" cy="4364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B70D8-C22A-4B97-98A7-75ADE5BC3655}"/>
              </a:ext>
            </a:extLst>
          </p:cNvPr>
          <p:cNvSpPr txBox="1"/>
          <p:nvPr/>
        </p:nvSpPr>
        <p:spPr>
          <a:xfrm>
            <a:off x="5893255" y="308554"/>
            <a:ext cx="2594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Research Question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6AC1B80-B066-4A7F-9BC8-716862D1B3CF}"/>
              </a:ext>
            </a:extLst>
          </p:cNvPr>
          <p:cNvSpPr/>
          <p:nvPr/>
        </p:nvSpPr>
        <p:spPr>
          <a:xfrm>
            <a:off x="5276407" y="4178973"/>
            <a:ext cx="1351722" cy="4364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53445D0-A8AF-4C47-8DAC-7D0185BD24EF}"/>
              </a:ext>
            </a:extLst>
          </p:cNvPr>
          <p:cNvSpPr/>
          <p:nvPr/>
        </p:nvSpPr>
        <p:spPr>
          <a:xfrm>
            <a:off x="5276407" y="4988869"/>
            <a:ext cx="1351722" cy="4364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8EE82B-61DB-47AD-A36F-E15848D9DE1A}"/>
              </a:ext>
            </a:extLst>
          </p:cNvPr>
          <p:cNvSpPr txBox="1"/>
          <p:nvPr/>
        </p:nvSpPr>
        <p:spPr>
          <a:xfrm>
            <a:off x="6821332" y="4888359"/>
            <a:ext cx="2594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R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E91AAB-6782-4E5B-9BEB-E4B6E8F8A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872" y="-21616"/>
            <a:ext cx="3300779" cy="67018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73A168-C97F-48B4-8654-4ACADE0395FA}"/>
              </a:ext>
            </a:extLst>
          </p:cNvPr>
          <p:cNvSpPr/>
          <p:nvPr/>
        </p:nvSpPr>
        <p:spPr>
          <a:xfrm>
            <a:off x="9232563" y="2523282"/>
            <a:ext cx="25743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</a:rPr>
              <a:t>Before Plotting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DBC239-80FF-49D3-910C-866C34B552CC}"/>
              </a:ext>
            </a:extLst>
          </p:cNvPr>
          <p:cNvSpPr/>
          <p:nvPr/>
        </p:nvSpPr>
        <p:spPr>
          <a:xfrm>
            <a:off x="1914430" y="3814388"/>
            <a:ext cx="3201575" cy="13780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799483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24FFB-AABD-42EA-878B-6ECC2B3D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21050-55DA-4E12-B801-0D9516373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796" y="1584691"/>
            <a:ext cx="72088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What do you want to convey?</a:t>
            </a:r>
          </a:p>
          <a:p>
            <a:pPr marL="0" indent="0">
              <a:buNone/>
            </a:pPr>
            <a:endParaRPr lang="en-US" dirty="0"/>
          </a:p>
          <a:p>
            <a:r>
              <a:rPr lang="it-IT" dirty="0"/>
              <a:t>Analyse one variable (is it constant, does it have one or more peaks)?</a:t>
            </a:r>
          </a:p>
          <a:p>
            <a:r>
              <a:rPr lang="it-IT" dirty="0"/>
              <a:t>Tell a story (what do you think your data can tell)?</a:t>
            </a:r>
          </a:p>
          <a:p>
            <a:r>
              <a:rPr lang="it-IT" dirty="0"/>
              <a:t>Show a relation between two variables?</a:t>
            </a:r>
          </a:p>
          <a:p>
            <a:r>
              <a:rPr lang="it-IT" dirty="0"/>
              <a:t>Suggest a trend?</a:t>
            </a:r>
          </a:p>
          <a:p>
            <a:r>
              <a:rPr lang="it-IT" dirty="0"/>
              <a:t>Show a change (across time, across space, etc)?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2A4CF-5490-4C96-85A4-780F1F85B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7700"/>
            <a:ext cx="11658600" cy="1325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ADC268-F37B-4763-95F7-0B8DEB997F37}"/>
              </a:ext>
            </a:extLst>
          </p:cNvPr>
          <p:cNvSpPr txBox="1"/>
          <p:nvPr/>
        </p:nvSpPr>
        <p:spPr>
          <a:xfrm>
            <a:off x="2310759" y="80293"/>
            <a:ext cx="7629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Why do you want to plot a graph?</a:t>
            </a:r>
          </a:p>
        </p:txBody>
      </p:sp>
      <p:pic>
        <p:nvPicPr>
          <p:cNvPr id="3076" name="Picture 4" descr="Here's a Graph of My Solo Que Mmr So Far Pretty Much My Placement ...">
            <a:extLst>
              <a:ext uri="{FF2B5EF4-FFF2-40B4-BE49-F238E27FC236}">
                <a16:creationId xmlns:a16="http://schemas.microsoft.com/office/drawing/2014/main" id="{86DCD512-4304-437C-B866-4C4D5534A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2" b="12921"/>
          <a:stretch/>
        </p:blipFill>
        <p:spPr bwMode="auto">
          <a:xfrm>
            <a:off x="7428232" y="2478886"/>
            <a:ext cx="4762500" cy="34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235954-AE0F-40B2-8712-004B65504629}"/>
              </a:ext>
            </a:extLst>
          </p:cNvPr>
          <p:cNvSpPr/>
          <p:nvPr/>
        </p:nvSpPr>
        <p:spPr>
          <a:xfrm>
            <a:off x="8781524" y="1508435"/>
            <a:ext cx="3021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4"/>
              </a:rPr>
              <a:t>https://datavizcatalogue.com/</a:t>
            </a:r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C3AD8E-10B9-408E-8A12-9A36F6F2245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96DEA9-6230-474B-885B-AFB46A2A9C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10CF1B-CEDE-427E-B75E-13061670323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78127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12" ma:contentTypeDescription="Create a new document." ma:contentTypeScope="" ma:versionID="0f8ad2f4fe52bae945251e874762bf62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366fa2ddbfc52b7e3f76afecaba00cc7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68571A-4E48-4701-A423-FE4C7DC110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24661F-D293-41E2-8106-0143E2AB5D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cecb87-7127-4cec-8ade-f39cabdda460"/>
    <ds:schemaRef ds:uri="e0533433-c614-42f1-a6db-1e117b426f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EA6D5F-887D-4817-AC9D-01FB7D67650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2533</TotalTime>
  <Words>1653</Words>
  <Application>Microsoft Office PowerPoint</Application>
  <PresentationFormat>Widescreen</PresentationFormat>
  <Paragraphs>209</Paragraphs>
  <Slides>33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Office Theme</vt:lpstr>
      <vt:lpstr>Office Theme</vt:lpstr>
      <vt:lpstr>Basic Statistics and Visualisation with R</vt:lpstr>
      <vt:lpstr>Today Program</vt:lpstr>
      <vt:lpstr>Before we started</vt:lpstr>
      <vt:lpstr>How to install Packages</vt:lpstr>
      <vt:lpstr>How to Read Data </vt:lpstr>
      <vt:lpstr>Types of variables</vt:lpstr>
      <vt:lpstr>Load data into R Studio</vt:lpstr>
      <vt:lpstr>PowerPoint Presentation</vt:lpstr>
      <vt:lpstr>PowerPoint Presentation</vt:lpstr>
      <vt:lpstr>PowerPoint Presentation</vt:lpstr>
      <vt:lpstr>PowerPoint Presentation</vt:lpstr>
      <vt:lpstr>Distribution</vt:lpstr>
      <vt:lpstr>Box Plot</vt:lpstr>
      <vt:lpstr>Ratios</vt:lpstr>
      <vt:lpstr>Relations</vt:lpstr>
      <vt:lpstr>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Class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Statistics and Visualisation with R</dc:title>
  <dc:creator>MICHIELIN Lucia</dc:creator>
  <cp:lastModifiedBy>MICHIELIN Lucia</cp:lastModifiedBy>
  <cp:revision>125</cp:revision>
  <dcterms:created xsi:type="dcterms:W3CDTF">2020-04-05T18:20:52Z</dcterms:created>
  <dcterms:modified xsi:type="dcterms:W3CDTF">2021-03-15T18:06:10Z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</Properties>
</file>